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32" r:id="rId1"/>
  </p:sldMasterIdLst>
  <p:notesMasterIdLst>
    <p:notesMasterId r:id="rId14"/>
  </p:notesMasterIdLst>
  <p:sldIdLst>
    <p:sldId id="256" r:id="rId2"/>
    <p:sldId id="572" r:id="rId3"/>
    <p:sldId id="258" r:id="rId4"/>
    <p:sldId id="266" r:id="rId5"/>
    <p:sldId id="286" r:id="rId6"/>
    <p:sldId id="259" r:id="rId7"/>
    <p:sldId id="260" r:id="rId8"/>
    <p:sldId id="425" r:id="rId9"/>
    <p:sldId id="569" r:id="rId10"/>
    <p:sldId id="570" r:id="rId11"/>
    <p:sldId id="499" r:id="rId12"/>
    <p:sldId id="279" r:id="rId13"/>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7E79"/>
    <a:srgbClr val="0096FF"/>
    <a:srgbClr val="00B0F0"/>
    <a:srgbClr val="FFFD78"/>
    <a:srgbClr val="73FDD6"/>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8" autoAdjust="0"/>
    <p:restoredTop sz="94637"/>
  </p:normalViewPr>
  <p:slideViewPr>
    <p:cSldViewPr snapToGrid="0" snapToObjects="1">
      <p:cViewPr varScale="1">
        <p:scale>
          <a:sx n="102" d="100"/>
          <a:sy n="102" d="100"/>
        </p:scale>
        <p:origin x="36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63455-B8F0-FF49-9555-692D181280D9}" type="doc">
      <dgm:prSet loTypeId="urn:microsoft.com/office/officeart/2005/8/layout/vProcess5" loCatId="" qsTypeId="urn:microsoft.com/office/officeart/2005/8/quickstyle/simple2" qsCatId="simple" csTypeId="urn:microsoft.com/office/officeart/2005/8/colors/colorful1" csCatId="colorful" phldr="1"/>
      <dgm:spPr/>
      <dgm:t>
        <a:bodyPr/>
        <a:lstStyle/>
        <a:p>
          <a:endParaRPr lang="en-US"/>
        </a:p>
      </dgm:t>
    </dgm:pt>
    <dgm:pt modelId="{37637AB2-61D0-314D-A7BB-59EE53CEDAE9}">
      <dgm:prSet phldrT="[Text]" custT="1"/>
      <dgm:spPr/>
      <dgm:t>
        <a:bodyPr lIns="180000"/>
        <a:lstStyle/>
        <a:p>
          <a:pPr algn="l"/>
          <a:r>
            <a:rPr lang="en-US" sz="2000" b="1">
              <a:ln/>
              <a:latin typeface="+mn-lt"/>
              <a:cs typeface="Book Antiqua"/>
            </a:rPr>
            <a:t>PELAKU USAHA</a:t>
          </a:r>
          <a:endParaRPr lang="en-US" sz="2000" b="1" dirty="0">
            <a:ln/>
            <a:latin typeface="+mn-lt"/>
            <a:cs typeface="Book Antiqua"/>
          </a:endParaRPr>
        </a:p>
      </dgm:t>
    </dgm:pt>
    <dgm:pt modelId="{3785D185-9B3E-0744-8F63-79256B9BB1DB}" type="parTrans" cxnId="{42C33B4B-1EA5-DD49-B535-057750C0EDEE}">
      <dgm:prSet/>
      <dgm:spPr/>
      <dgm:t>
        <a:bodyPr/>
        <a:lstStyle/>
        <a:p>
          <a:endParaRPr lang="en-US" sz="1600">
            <a:solidFill>
              <a:schemeClr val="tx1"/>
            </a:solidFill>
            <a:latin typeface="+mn-lt"/>
            <a:cs typeface="Book Antiqua"/>
          </a:endParaRPr>
        </a:p>
      </dgm:t>
    </dgm:pt>
    <dgm:pt modelId="{DA346D95-FD0E-FD4A-B56C-2FA834B6A9D6}" type="sibTrans" cxnId="{42C33B4B-1EA5-DD49-B535-057750C0EDEE}">
      <dgm:prSet custT="1"/>
      <dgm:spPr/>
      <dgm:t>
        <a:bodyPr/>
        <a:lstStyle/>
        <a:p>
          <a:endParaRPr lang="en-US" sz="1600">
            <a:solidFill>
              <a:schemeClr val="tx1"/>
            </a:solidFill>
            <a:latin typeface="+mn-lt"/>
            <a:cs typeface="Book Antiqua"/>
          </a:endParaRPr>
        </a:p>
      </dgm:t>
    </dgm:pt>
    <dgm:pt modelId="{E1F0B5BD-F739-CD4D-BE23-B97C10F0AD39}">
      <dgm:prSet phldrT="[Text]" custT="1"/>
      <dgm:spPr/>
      <dgm:t>
        <a:bodyPr lIns="180000"/>
        <a:lstStyle/>
        <a:p>
          <a:r>
            <a:rPr lang="en-US" sz="1600">
              <a:latin typeface="+mn-lt"/>
              <a:cs typeface="Book Antiqua"/>
            </a:rPr>
            <a:t>Efisiensi alokasi sumber daya </a:t>
          </a:r>
          <a:endParaRPr lang="en-US" sz="1600" dirty="0">
            <a:latin typeface="+mn-lt"/>
            <a:cs typeface="Book Antiqua"/>
          </a:endParaRPr>
        </a:p>
      </dgm:t>
    </dgm:pt>
    <dgm:pt modelId="{1387E246-A127-3C44-B4E9-50EA44AF3497}" type="parTrans" cxnId="{2054FBF4-BA93-4449-819D-A8689C346621}">
      <dgm:prSet/>
      <dgm:spPr/>
      <dgm:t>
        <a:bodyPr/>
        <a:lstStyle/>
        <a:p>
          <a:endParaRPr lang="en-US" sz="1600">
            <a:solidFill>
              <a:schemeClr val="tx1"/>
            </a:solidFill>
            <a:latin typeface="+mn-lt"/>
            <a:cs typeface="Book Antiqua"/>
          </a:endParaRPr>
        </a:p>
      </dgm:t>
    </dgm:pt>
    <dgm:pt modelId="{43C5F83C-36D7-984C-B1AA-E17634A42795}" type="sibTrans" cxnId="{2054FBF4-BA93-4449-819D-A8689C346621}">
      <dgm:prSet custT="1"/>
      <dgm:spPr/>
      <dgm:t>
        <a:bodyPr/>
        <a:lstStyle/>
        <a:p>
          <a:endParaRPr lang="en-US" sz="1600">
            <a:solidFill>
              <a:schemeClr val="tx1"/>
            </a:solidFill>
            <a:latin typeface="+mn-lt"/>
            <a:cs typeface="Book Antiqua"/>
          </a:endParaRPr>
        </a:p>
      </dgm:t>
    </dgm:pt>
    <dgm:pt modelId="{FC8CF8BB-18EE-EE40-8563-E16CA3F8F0D6}">
      <dgm:prSet phldrT="[Text]" custT="1"/>
      <dgm:spPr/>
      <dgm:t>
        <a:bodyPr lIns="180000"/>
        <a:lstStyle/>
        <a:p>
          <a:r>
            <a:rPr lang="en-US" sz="1600">
              <a:latin typeface="+mn-lt"/>
              <a:cs typeface="Book Antiqua"/>
            </a:rPr>
            <a:t>Memunculkan inovasi</a:t>
          </a:r>
          <a:endParaRPr lang="en-US" sz="1600" dirty="0">
            <a:latin typeface="+mn-lt"/>
            <a:cs typeface="Book Antiqua"/>
          </a:endParaRPr>
        </a:p>
      </dgm:t>
    </dgm:pt>
    <dgm:pt modelId="{AA85E990-3555-B345-84BB-BE2C64E04D47}" type="parTrans" cxnId="{5BB45F6A-18F5-5A48-85FB-8505A185CA60}">
      <dgm:prSet/>
      <dgm:spPr/>
      <dgm:t>
        <a:bodyPr/>
        <a:lstStyle/>
        <a:p>
          <a:endParaRPr lang="en-US" sz="1600">
            <a:solidFill>
              <a:schemeClr val="tx1"/>
            </a:solidFill>
            <a:latin typeface="+mn-lt"/>
            <a:cs typeface="Book Antiqua"/>
          </a:endParaRPr>
        </a:p>
      </dgm:t>
    </dgm:pt>
    <dgm:pt modelId="{DF33F28C-303F-AD44-A2BF-ABCBFEA703F7}" type="sibTrans" cxnId="{5BB45F6A-18F5-5A48-85FB-8505A185CA60}">
      <dgm:prSet custT="1"/>
      <dgm:spPr/>
      <dgm:t>
        <a:bodyPr/>
        <a:lstStyle/>
        <a:p>
          <a:endParaRPr lang="en-US" sz="1600">
            <a:solidFill>
              <a:schemeClr val="tx1"/>
            </a:solidFill>
            <a:latin typeface="+mn-lt"/>
            <a:cs typeface="Book Antiqua"/>
          </a:endParaRPr>
        </a:p>
      </dgm:t>
    </dgm:pt>
    <dgm:pt modelId="{29AFC4A2-B529-AC48-AC1C-65E2619B70F1}">
      <dgm:prSet phldrT="[Text]" custT="1"/>
      <dgm:spPr/>
      <dgm:t>
        <a:bodyPr lIns="180000"/>
        <a:lstStyle/>
        <a:p>
          <a:r>
            <a:rPr lang="en-US" sz="1600">
              <a:latin typeface="+mn-lt"/>
              <a:cs typeface="Book Antiqua"/>
            </a:rPr>
            <a:t>membuka hambatan pasar</a:t>
          </a:r>
          <a:endParaRPr lang="en-US" sz="1600" dirty="0">
            <a:latin typeface="+mn-lt"/>
            <a:cs typeface="Book Antiqua"/>
          </a:endParaRPr>
        </a:p>
      </dgm:t>
    </dgm:pt>
    <dgm:pt modelId="{E885FE83-B953-EB49-832E-C318A1A944B9}" type="parTrans" cxnId="{2B290C16-8F49-7B45-B755-B1C49BBBF96E}">
      <dgm:prSet/>
      <dgm:spPr/>
      <dgm:t>
        <a:bodyPr/>
        <a:lstStyle/>
        <a:p>
          <a:endParaRPr lang="en-US" sz="1600">
            <a:solidFill>
              <a:schemeClr val="tx1"/>
            </a:solidFill>
            <a:latin typeface="+mn-lt"/>
            <a:cs typeface="Book Antiqua"/>
          </a:endParaRPr>
        </a:p>
      </dgm:t>
    </dgm:pt>
    <dgm:pt modelId="{A9FBC129-2254-1A43-AEB8-8D1283BF7DF1}" type="sibTrans" cxnId="{2B290C16-8F49-7B45-B755-B1C49BBBF96E}">
      <dgm:prSet custT="1"/>
      <dgm:spPr/>
      <dgm:t>
        <a:bodyPr/>
        <a:lstStyle/>
        <a:p>
          <a:endParaRPr lang="en-US" sz="1600">
            <a:solidFill>
              <a:schemeClr val="tx1"/>
            </a:solidFill>
            <a:latin typeface="+mn-lt"/>
            <a:cs typeface="Book Antiqua"/>
          </a:endParaRPr>
        </a:p>
      </dgm:t>
    </dgm:pt>
    <dgm:pt modelId="{F655529C-C0E9-D24F-9D32-8AA5D0C30DEE}" type="pres">
      <dgm:prSet presAssocID="{36D63455-B8F0-FF49-9555-692D181280D9}" presName="outerComposite" presStyleCnt="0">
        <dgm:presLayoutVars>
          <dgm:chMax val="5"/>
          <dgm:dir/>
          <dgm:resizeHandles val="exact"/>
        </dgm:presLayoutVars>
      </dgm:prSet>
      <dgm:spPr/>
      <dgm:t>
        <a:bodyPr/>
        <a:lstStyle/>
        <a:p>
          <a:endParaRPr lang="en-US"/>
        </a:p>
      </dgm:t>
    </dgm:pt>
    <dgm:pt modelId="{5ECE383C-E5CE-AE4A-B760-3227F92CA657}" type="pres">
      <dgm:prSet presAssocID="{36D63455-B8F0-FF49-9555-692D181280D9}" presName="dummyMaxCanvas" presStyleCnt="0">
        <dgm:presLayoutVars/>
      </dgm:prSet>
      <dgm:spPr/>
    </dgm:pt>
    <dgm:pt modelId="{5E8B27C6-0F6C-5841-9EA7-BCC3A873E24F}" type="pres">
      <dgm:prSet presAssocID="{36D63455-B8F0-FF49-9555-692D181280D9}" presName="FourNodes_1" presStyleLbl="node1" presStyleIdx="0" presStyleCnt="4" custLinFactNeighborX="-33766">
        <dgm:presLayoutVars>
          <dgm:bulletEnabled val="1"/>
        </dgm:presLayoutVars>
      </dgm:prSet>
      <dgm:spPr/>
      <dgm:t>
        <a:bodyPr/>
        <a:lstStyle/>
        <a:p>
          <a:endParaRPr lang="en-US"/>
        </a:p>
      </dgm:t>
    </dgm:pt>
    <dgm:pt modelId="{C7C2D65F-7E91-3140-8EB6-00338450CC00}" type="pres">
      <dgm:prSet presAssocID="{36D63455-B8F0-FF49-9555-692D181280D9}" presName="FourNodes_2" presStyleLbl="node1" presStyleIdx="1" presStyleCnt="4">
        <dgm:presLayoutVars>
          <dgm:bulletEnabled val="1"/>
        </dgm:presLayoutVars>
      </dgm:prSet>
      <dgm:spPr/>
      <dgm:t>
        <a:bodyPr/>
        <a:lstStyle/>
        <a:p>
          <a:endParaRPr lang="en-US"/>
        </a:p>
      </dgm:t>
    </dgm:pt>
    <dgm:pt modelId="{A796F6BE-26FF-7642-A1D1-984FFC0D1ECE}" type="pres">
      <dgm:prSet presAssocID="{36D63455-B8F0-FF49-9555-692D181280D9}" presName="FourNodes_3" presStyleLbl="node1" presStyleIdx="2" presStyleCnt="4">
        <dgm:presLayoutVars>
          <dgm:bulletEnabled val="1"/>
        </dgm:presLayoutVars>
      </dgm:prSet>
      <dgm:spPr/>
      <dgm:t>
        <a:bodyPr/>
        <a:lstStyle/>
        <a:p>
          <a:endParaRPr lang="en-US"/>
        </a:p>
      </dgm:t>
    </dgm:pt>
    <dgm:pt modelId="{B4C8DE86-8D9B-4A4F-BD40-6FA8FBF534E1}" type="pres">
      <dgm:prSet presAssocID="{36D63455-B8F0-FF49-9555-692D181280D9}" presName="FourNodes_4" presStyleLbl="node1" presStyleIdx="3" presStyleCnt="4">
        <dgm:presLayoutVars>
          <dgm:bulletEnabled val="1"/>
        </dgm:presLayoutVars>
      </dgm:prSet>
      <dgm:spPr/>
      <dgm:t>
        <a:bodyPr/>
        <a:lstStyle/>
        <a:p>
          <a:endParaRPr lang="en-US"/>
        </a:p>
      </dgm:t>
    </dgm:pt>
    <dgm:pt modelId="{6A47D645-4E91-B044-9FC9-91308009C4DA}" type="pres">
      <dgm:prSet presAssocID="{36D63455-B8F0-FF49-9555-692D181280D9}" presName="FourConn_1-2" presStyleLbl="fgAccFollowNode1" presStyleIdx="0" presStyleCnt="3">
        <dgm:presLayoutVars>
          <dgm:bulletEnabled val="1"/>
        </dgm:presLayoutVars>
      </dgm:prSet>
      <dgm:spPr/>
      <dgm:t>
        <a:bodyPr/>
        <a:lstStyle/>
        <a:p>
          <a:endParaRPr lang="en-US"/>
        </a:p>
      </dgm:t>
    </dgm:pt>
    <dgm:pt modelId="{5414CFC4-AE23-CE4C-8DCD-8582C3E6D0FA}" type="pres">
      <dgm:prSet presAssocID="{36D63455-B8F0-FF49-9555-692D181280D9}" presName="FourConn_2-3" presStyleLbl="fgAccFollowNode1" presStyleIdx="1" presStyleCnt="3">
        <dgm:presLayoutVars>
          <dgm:bulletEnabled val="1"/>
        </dgm:presLayoutVars>
      </dgm:prSet>
      <dgm:spPr/>
      <dgm:t>
        <a:bodyPr/>
        <a:lstStyle/>
        <a:p>
          <a:endParaRPr lang="en-US"/>
        </a:p>
      </dgm:t>
    </dgm:pt>
    <dgm:pt modelId="{5B46BD8A-7473-4C48-9492-81AA8BA7771F}" type="pres">
      <dgm:prSet presAssocID="{36D63455-B8F0-FF49-9555-692D181280D9}" presName="FourConn_3-4" presStyleLbl="fgAccFollowNode1" presStyleIdx="2" presStyleCnt="3">
        <dgm:presLayoutVars>
          <dgm:bulletEnabled val="1"/>
        </dgm:presLayoutVars>
      </dgm:prSet>
      <dgm:spPr/>
      <dgm:t>
        <a:bodyPr/>
        <a:lstStyle/>
        <a:p>
          <a:endParaRPr lang="en-US"/>
        </a:p>
      </dgm:t>
    </dgm:pt>
    <dgm:pt modelId="{0663C2DC-6358-2B43-B43E-8AA9D6AAAD70}" type="pres">
      <dgm:prSet presAssocID="{36D63455-B8F0-FF49-9555-692D181280D9}" presName="FourNodes_1_text" presStyleLbl="node1" presStyleIdx="3" presStyleCnt="4">
        <dgm:presLayoutVars>
          <dgm:bulletEnabled val="1"/>
        </dgm:presLayoutVars>
      </dgm:prSet>
      <dgm:spPr/>
      <dgm:t>
        <a:bodyPr/>
        <a:lstStyle/>
        <a:p>
          <a:endParaRPr lang="en-US"/>
        </a:p>
      </dgm:t>
    </dgm:pt>
    <dgm:pt modelId="{16030F3A-5221-B945-8A76-4A7E6CE33E2A}" type="pres">
      <dgm:prSet presAssocID="{36D63455-B8F0-FF49-9555-692D181280D9}" presName="FourNodes_2_text" presStyleLbl="node1" presStyleIdx="3" presStyleCnt="4">
        <dgm:presLayoutVars>
          <dgm:bulletEnabled val="1"/>
        </dgm:presLayoutVars>
      </dgm:prSet>
      <dgm:spPr/>
      <dgm:t>
        <a:bodyPr/>
        <a:lstStyle/>
        <a:p>
          <a:endParaRPr lang="en-US"/>
        </a:p>
      </dgm:t>
    </dgm:pt>
    <dgm:pt modelId="{70E7BE1A-B451-7048-88EA-547A87D00839}" type="pres">
      <dgm:prSet presAssocID="{36D63455-B8F0-FF49-9555-692D181280D9}" presName="FourNodes_3_text" presStyleLbl="node1" presStyleIdx="3" presStyleCnt="4">
        <dgm:presLayoutVars>
          <dgm:bulletEnabled val="1"/>
        </dgm:presLayoutVars>
      </dgm:prSet>
      <dgm:spPr/>
      <dgm:t>
        <a:bodyPr/>
        <a:lstStyle/>
        <a:p>
          <a:endParaRPr lang="en-US"/>
        </a:p>
      </dgm:t>
    </dgm:pt>
    <dgm:pt modelId="{21CF11CC-10F5-2D45-94A1-65CB9280BF63}" type="pres">
      <dgm:prSet presAssocID="{36D63455-B8F0-FF49-9555-692D181280D9}" presName="FourNodes_4_text" presStyleLbl="node1" presStyleIdx="3" presStyleCnt="4">
        <dgm:presLayoutVars>
          <dgm:bulletEnabled val="1"/>
        </dgm:presLayoutVars>
      </dgm:prSet>
      <dgm:spPr/>
      <dgm:t>
        <a:bodyPr/>
        <a:lstStyle/>
        <a:p>
          <a:endParaRPr lang="en-US"/>
        </a:p>
      </dgm:t>
    </dgm:pt>
  </dgm:ptLst>
  <dgm:cxnLst>
    <dgm:cxn modelId="{B1B1D40E-2312-0644-8C00-60FE4C60312C}" type="presOf" srcId="{29AFC4A2-B529-AC48-AC1C-65E2619B70F1}" destId="{21CF11CC-10F5-2D45-94A1-65CB9280BF63}" srcOrd="1" destOrd="0" presId="urn:microsoft.com/office/officeart/2005/8/layout/vProcess5"/>
    <dgm:cxn modelId="{3BFB92C0-33E3-AB46-B5C1-2BAFD11D11D7}" type="presOf" srcId="{36D63455-B8F0-FF49-9555-692D181280D9}" destId="{F655529C-C0E9-D24F-9D32-8AA5D0C30DEE}" srcOrd="0" destOrd="0" presId="urn:microsoft.com/office/officeart/2005/8/layout/vProcess5"/>
    <dgm:cxn modelId="{75669A7D-6B49-5746-BD4E-7ECF6FC8A549}" type="presOf" srcId="{37637AB2-61D0-314D-A7BB-59EE53CEDAE9}" destId="{0663C2DC-6358-2B43-B43E-8AA9D6AAAD70}" srcOrd="1" destOrd="0" presId="urn:microsoft.com/office/officeart/2005/8/layout/vProcess5"/>
    <dgm:cxn modelId="{D6B97B79-E30C-574E-BA40-A3827C96B498}" type="presOf" srcId="{E1F0B5BD-F739-CD4D-BE23-B97C10F0AD39}" destId="{C7C2D65F-7E91-3140-8EB6-00338450CC00}" srcOrd="0" destOrd="0" presId="urn:microsoft.com/office/officeart/2005/8/layout/vProcess5"/>
    <dgm:cxn modelId="{DFAA0008-DDBC-514F-9B59-1C3E5E01658C}" type="presOf" srcId="{FC8CF8BB-18EE-EE40-8563-E16CA3F8F0D6}" destId="{70E7BE1A-B451-7048-88EA-547A87D00839}" srcOrd="1" destOrd="0" presId="urn:microsoft.com/office/officeart/2005/8/layout/vProcess5"/>
    <dgm:cxn modelId="{36A9B232-B6E9-1E48-9DBC-E3968870518A}" type="presOf" srcId="{DF33F28C-303F-AD44-A2BF-ABCBFEA703F7}" destId="{5B46BD8A-7473-4C48-9492-81AA8BA7771F}" srcOrd="0" destOrd="0" presId="urn:microsoft.com/office/officeart/2005/8/layout/vProcess5"/>
    <dgm:cxn modelId="{1CAAD324-54E3-4848-B88C-CCE2AB423BD1}" type="presOf" srcId="{37637AB2-61D0-314D-A7BB-59EE53CEDAE9}" destId="{5E8B27C6-0F6C-5841-9EA7-BCC3A873E24F}" srcOrd="0" destOrd="0" presId="urn:microsoft.com/office/officeart/2005/8/layout/vProcess5"/>
    <dgm:cxn modelId="{5898D39F-7BED-964A-9194-5856AC37F047}" type="presOf" srcId="{DA346D95-FD0E-FD4A-B56C-2FA834B6A9D6}" destId="{6A47D645-4E91-B044-9FC9-91308009C4DA}" srcOrd="0" destOrd="0" presId="urn:microsoft.com/office/officeart/2005/8/layout/vProcess5"/>
    <dgm:cxn modelId="{2B290C16-8F49-7B45-B755-B1C49BBBF96E}" srcId="{36D63455-B8F0-FF49-9555-692D181280D9}" destId="{29AFC4A2-B529-AC48-AC1C-65E2619B70F1}" srcOrd="3" destOrd="0" parTransId="{E885FE83-B953-EB49-832E-C318A1A944B9}" sibTransId="{A9FBC129-2254-1A43-AEB8-8D1283BF7DF1}"/>
    <dgm:cxn modelId="{0C9A04FE-5014-4E49-8B32-2E156D5DCE7D}" type="presOf" srcId="{E1F0B5BD-F739-CD4D-BE23-B97C10F0AD39}" destId="{16030F3A-5221-B945-8A76-4A7E6CE33E2A}" srcOrd="1" destOrd="0" presId="urn:microsoft.com/office/officeart/2005/8/layout/vProcess5"/>
    <dgm:cxn modelId="{42C33B4B-1EA5-DD49-B535-057750C0EDEE}" srcId="{36D63455-B8F0-FF49-9555-692D181280D9}" destId="{37637AB2-61D0-314D-A7BB-59EE53CEDAE9}" srcOrd="0" destOrd="0" parTransId="{3785D185-9B3E-0744-8F63-79256B9BB1DB}" sibTransId="{DA346D95-FD0E-FD4A-B56C-2FA834B6A9D6}"/>
    <dgm:cxn modelId="{2054FBF4-BA93-4449-819D-A8689C346621}" srcId="{36D63455-B8F0-FF49-9555-692D181280D9}" destId="{E1F0B5BD-F739-CD4D-BE23-B97C10F0AD39}" srcOrd="1" destOrd="0" parTransId="{1387E246-A127-3C44-B4E9-50EA44AF3497}" sibTransId="{43C5F83C-36D7-984C-B1AA-E17634A42795}"/>
    <dgm:cxn modelId="{5BB45F6A-18F5-5A48-85FB-8505A185CA60}" srcId="{36D63455-B8F0-FF49-9555-692D181280D9}" destId="{FC8CF8BB-18EE-EE40-8563-E16CA3F8F0D6}" srcOrd="2" destOrd="0" parTransId="{AA85E990-3555-B345-84BB-BE2C64E04D47}" sibTransId="{DF33F28C-303F-AD44-A2BF-ABCBFEA703F7}"/>
    <dgm:cxn modelId="{A960F522-77E8-3742-9310-B297D5DF2454}" type="presOf" srcId="{29AFC4A2-B529-AC48-AC1C-65E2619B70F1}" destId="{B4C8DE86-8D9B-4A4F-BD40-6FA8FBF534E1}" srcOrd="0" destOrd="0" presId="urn:microsoft.com/office/officeart/2005/8/layout/vProcess5"/>
    <dgm:cxn modelId="{FEA13AFD-742E-1145-8949-39FCF5D4519D}" type="presOf" srcId="{FC8CF8BB-18EE-EE40-8563-E16CA3F8F0D6}" destId="{A796F6BE-26FF-7642-A1D1-984FFC0D1ECE}" srcOrd="0" destOrd="0" presId="urn:microsoft.com/office/officeart/2005/8/layout/vProcess5"/>
    <dgm:cxn modelId="{EB811AA6-C27F-5742-8662-E427AC186A0D}" type="presOf" srcId="{43C5F83C-36D7-984C-B1AA-E17634A42795}" destId="{5414CFC4-AE23-CE4C-8DCD-8582C3E6D0FA}" srcOrd="0" destOrd="0" presId="urn:microsoft.com/office/officeart/2005/8/layout/vProcess5"/>
    <dgm:cxn modelId="{A81FBA5D-9EEC-FF43-9A73-8D1C6D09A221}" type="presParOf" srcId="{F655529C-C0E9-D24F-9D32-8AA5D0C30DEE}" destId="{5ECE383C-E5CE-AE4A-B760-3227F92CA657}" srcOrd="0" destOrd="0" presId="urn:microsoft.com/office/officeart/2005/8/layout/vProcess5"/>
    <dgm:cxn modelId="{6C49C381-03E9-6D40-9C71-E5551C61530E}" type="presParOf" srcId="{F655529C-C0E9-D24F-9D32-8AA5D0C30DEE}" destId="{5E8B27C6-0F6C-5841-9EA7-BCC3A873E24F}" srcOrd="1" destOrd="0" presId="urn:microsoft.com/office/officeart/2005/8/layout/vProcess5"/>
    <dgm:cxn modelId="{FEF12FDC-0355-814C-AC59-74077C659347}" type="presParOf" srcId="{F655529C-C0E9-D24F-9D32-8AA5D0C30DEE}" destId="{C7C2D65F-7E91-3140-8EB6-00338450CC00}" srcOrd="2" destOrd="0" presId="urn:microsoft.com/office/officeart/2005/8/layout/vProcess5"/>
    <dgm:cxn modelId="{0E1B6946-35DB-9D40-BA1A-4E3AD8252277}" type="presParOf" srcId="{F655529C-C0E9-D24F-9D32-8AA5D0C30DEE}" destId="{A796F6BE-26FF-7642-A1D1-984FFC0D1ECE}" srcOrd="3" destOrd="0" presId="urn:microsoft.com/office/officeart/2005/8/layout/vProcess5"/>
    <dgm:cxn modelId="{079095D2-5A3D-C348-9227-EC9E550E47B1}" type="presParOf" srcId="{F655529C-C0E9-D24F-9D32-8AA5D0C30DEE}" destId="{B4C8DE86-8D9B-4A4F-BD40-6FA8FBF534E1}" srcOrd="4" destOrd="0" presId="urn:microsoft.com/office/officeart/2005/8/layout/vProcess5"/>
    <dgm:cxn modelId="{1F79591A-8E2A-E143-AC1D-101BDE7A79B9}" type="presParOf" srcId="{F655529C-C0E9-D24F-9D32-8AA5D0C30DEE}" destId="{6A47D645-4E91-B044-9FC9-91308009C4DA}" srcOrd="5" destOrd="0" presId="urn:microsoft.com/office/officeart/2005/8/layout/vProcess5"/>
    <dgm:cxn modelId="{643E7E45-7778-9240-9E25-A411DC055E6E}" type="presParOf" srcId="{F655529C-C0E9-D24F-9D32-8AA5D0C30DEE}" destId="{5414CFC4-AE23-CE4C-8DCD-8582C3E6D0FA}" srcOrd="6" destOrd="0" presId="urn:microsoft.com/office/officeart/2005/8/layout/vProcess5"/>
    <dgm:cxn modelId="{3F8FD6E9-25DA-414A-8CB6-B09780BF77E2}" type="presParOf" srcId="{F655529C-C0E9-D24F-9D32-8AA5D0C30DEE}" destId="{5B46BD8A-7473-4C48-9492-81AA8BA7771F}" srcOrd="7" destOrd="0" presId="urn:microsoft.com/office/officeart/2005/8/layout/vProcess5"/>
    <dgm:cxn modelId="{58A2DC73-1899-CD4B-AE26-69844C3E483E}" type="presParOf" srcId="{F655529C-C0E9-D24F-9D32-8AA5D0C30DEE}" destId="{0663C2DC-6358-2B43-B43E-8AA9D6AAAD70}" srcOrd="8" destOrd="0" presId="urn:microsoft.com/office/officeart/2005/8/layout/vProcess5"/>
    <dgm:cxn modelId="{6E3E930D-6FD5-F04A-8371-432162352669}" type="presParOf" srcId="{F655529C-C0E9-D24F-9D32-8AA5D0C30DEE}" destId="{16030F3A-5221-B945-8A76-4A7E6CE33E2A}" srcOrd="9" destOrd="0" presId="urn:microsoft.com/office/officeart/2005/8/layout/vProcess5"/>
    <dgm:cxn modelId="{713C952B-EF9F-D644-A334-FA601594B265}" type="presParOf" srcId="{F655529C-C0E9-D24F-9D32-8AA5D0C30DEE}" destId="{70E7BE1A-B451-7048-88EA-547A87D00839}" srcOrd="10" destOrd="0" presId="urn:microsoft.com/office/officeart/2005/8/layout/vProcess5"/>
    <dgm:cxn modelId="{589A9F8C-40C8-2E48-807E-6E42D32E877E}" type="presParOf" srcId="{F655529C-C0E9-D24F-9D32-8AA5D0C30DEE}" destId="{21CF11CC-10F5-2D45-94A1-65CB9280BF6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63455-B8F0-FF49-9555-692D181280D9}" type="doc">
      <dgm:prSet loTypeId="urn:microsoft.com/office/officeart/2005/8/layout/vProcess5" loCatId="" qsTypeId="urn:microsoft.com/office/officeart/2005/8/quickstyle/simple2" qsCatId="simple" csTypeId="urn:microsoft.com/office/officeart/2005/8/colors/colorful1" csCatId="colorful" phldr="1"/>
      <dgm:spPr/>
      <dgm:t>
        <a:bodyPr/>
        <a:lstStyle/>
        <a:p>
          <a:endParaRPr lang="en-US"/>
        </a:p>
      </dgm:t>
    </dgm:pt>
    <dgm:pt modelId="{37637AB2-61D0-314D-A7BB-59EE53CEDAE9}">
      <dgm:prSet phldrT="[Text]" custT="1"/>
      <dgm:spPr/>
      <dgm:t>
        <a:bodyPr lIns="180000"/>
        <a:lstStyle/>
        <a:p>
          <a:r>
            <a:rPr lang="en-US" sz="2000" b="1">
              <a:ln/>
              <a:latin typeface="+mn-lt"/>
              <a:cs typeface="Book Antiqua"/>
            </a:rPr>
            <a:t>KONSUMEN</a:t>
          </a:r>
          <a:endParaRPr lang="en-US" sz="2000" b="1" dirty="0">
            <a:ln/>
            <a:latin typeface="+mn-lt"/>
            <a:cs typeface="Book Antiqua"/>
          </a:endParaRPr>
        </a:p>
      </dgm:t>
    </dgm:pt>
    <dgm:pt modelId="{3785D185-9B3E-0744-8F63-79256B9BB1DB}" type="parTrans" cxnId="{42C33B4B-1EA5-DD49-B535-057750C0EDEE}">
      <dgm:prSet/>
      <dgm:spPr/>
      <dgm:t>
        <a:bodyPr/>
        <a:lstStyle/>
        <a:p>
          <a:endParaRPr lang="en-US" sz="1600">
            <a:solidFill>
              <a:schemeClr val="tx1"/>
            </a:solidFill>
            <a:latin typeface="+mn-lt"/>
            <a:cs typeface="Book Antiqua"/>
          </a:endParaRPr>
        </a:p>
      </dgm:t>
    </dgm:pt>
    <dgm:pt modelId="{DA346D95-FD0E-FD4A-B56C-2FA834B6A9D6}" type="sibTrans" cxnId="{42C33B4B-1EA5-DD49-B535-057750C0EDEE}">
      <dgm:prSet custT="1"/>
      <dgm:spPr/>
      <dgm:t>
        <a:bodyPr/>
        <a:lstStyle/>
        <a:p>
          <a:endParaRPr lang="en-US" sz="1600">
            <a:solidFill>
              <a:schemeClr val="tx1"/>
            </a:solidFill>
            <a:latin typeface="+mn-lt"/>
            <a:cs typeface="Book Antiqua"/>
          </a:endParaRPr>
        </a:p>
      </dgm:t>
    </dgm:pt>
    <dgm:pt modelId="{E1F0B5BD-F739-CD4D-BE23-B97C10F0AD39}">
      <dgm:prSet phldrT="[Text]" custT="1"/>
      <dgm:spPr/>
      <dgm:t>
        <a:bodyPr lIns="180000"/>
        <a:lstStyle/>
        <a:p>
          <a:r>
            <a:rPr lang="en-US" sz="1600">
              <a:latin typeface="+mn-lt"/>
              <a:cs typeface="Book Antiqua"/>
            </a:rPr>
            <a:t>Keragaman produk/harga memudahkan pilihan</a:t>
          </a:r>
          <a:endParaRPr lang="en-US" sz="1600" dirty="0">
            <a:latin typeface="+mn-lt"/>
            <a:cs typeface="Book Antiqua"/>
          </a:endParaRPr>
        </a:p>
      </dgm:t>
    </dgm:pt>
    <dgm:pt modelId="{1387E246-A127-3C44-B4E9-50EA44AF3497}" type="parTrans" cxnId="{2054FBF4-BA93-4449-819D-A8689C346621}">
      <dgm:prSet/>
      <dgm:spPr/>
      <dgm:t>
        <a:bodyPr/>
        <a:lstStyle/>
        <a:p>
          <a:endParaRPr lang="en-US" sz="1600">
            <a:solidFill>
              <a:schemeClr val="tx1"/>
            </a:solidFill>
            <a:latin typeface="+mn-lt"/>
            <a:cs typeface="Book Antiqua"/>
          </a:endParaRPr>
        </a:p>
      </dgm:t>
    </dgm:pt>
    <dgm:pt modelId="{43C5F83C-36D7-984C-B1AA-E17634A42795}" type="sibTrans" cxnId="{2054FBF4-BA93-4449-819D-A8689C346621}">
      <dgm:prSet custT="1"/>
      <dgm:spPr/>
      <dgm:t>
        <a:bodyPr/>
        <a:lstStyle/>
        <a:p>
          <a:endParaRPr lang="en-US" sz="1600">
            <a:solidFill>
              <a:schemeClr val="tx1"/>
            </a:solidFill>
            <a:latin typeface="+mn-lt"/>
            <a:cs typeface="Book Antiqua"/>
          </a:endParaRPr>
        </a:p>
      </dgm:t>
    </dgm:pt>
    <dgm:pt modelId="{FC8CF8BB-18EE-EE40-8563-E16CA3F8F0D6}">
      <dgm:prSet phldrT="[Text]" custT="1"/>
      <dgm:spPr/>
      <dgm:t>
        <a:bodyPr lIns="180000"/>
        <a:lstStyle/>
        <a:p>
          <a:r>
            <a:rPr lang="en-US" sz="1600">
              <a:latin typeface="+mn-lt"/>
              <a:cs typeface="Book Antiqua"/>
            </a:rPr>
            <a:t>Harga yang identik dengan kualitas/layanan</a:t>
          </a:r>
          <a:endParaRPr lang="en-US" sz="1600" dirty="0">
            <a:latin typeface="+mn-lt"/>
            <a:cs typeface="Book Antiqua"/>
          </a:endParaRPr>
        </a:p>
      </dgm:t>
    </dgm:pt>
    <dgm:pt modelId="{AA85E990-3555-B345-84BB-BE2C64E04D47}" type="parTrans" cxnId="{5BB45F6A-18F5-5A48-85FB-8505A185CA60}">
      <dgm:prSet/>
      <dgm:spPr/>
      <dgm:t>
        <a:bodyPr/>
        <a:lstStyle/>
        <a:p>
          <a:endParaRPr lang="en-US" sz="1600">
            <a:solidFill>
              <a:schemeClr val="tx1"/>
            </a:solidFill>
            <a:latin typeface="+mn-lt"/>
            <a:cs typeface="Book Antiqua"/>
          </a:endParaRPr>
        </a:p>
      </dgm:t>
    </dgm:pt>
    <dgm:pt modelId="{DF33F28C-303F-AD44-A2BF-ABCBFEA703F7}" type="sibTrans" cxnId="{5BB45F6A-18F5-5A48-85FB-8505A185CA60}">
      <dgm:prSet custT="1"/>
      <dgm:spPr/>
      <dgm:t>
        <a:bodyPr/>
        <a:lstStyle/>
        <a:p>
          <a:endParaRPr lang="en-US" sz="1600">
            <a:solidFill>
              <a:schemeClr val="tx1"/>
            </a:solidFill>
            <a:latin typeface="+mn-lt"/>
            <a:cs typeface="Book Antiqua"/>
          </a:endParaRPr>
        </a:p>
      </dgm:t>
    </dgm:pt>
    <dgm:pt modelId="{29AFC4A2-B529-AC48-AC1C-65E2619B70F1}">
      <dgm:prSet phldrT="[Text]" custT="1"/>
      <dgm:spPr/>
      <dgm:t>
        <a:bodyPr lIns="180000"/>
        <a:lstStyle/>
        <a:p>
          <a:r>
            <a:rPr lang="en-US" sz="1600">
              <a:latin typeface="+mn-lt"/>
              <a:cs typeface="Book Antiqua"/>
            </a:rPr>
            <a:t>Konsumen sebagai </a:t>
          </a:r>
          <a:r>
            <a:rPr lang="en-US" sz="1600" i="1">
              <a:latin typeface="+mn-lt"/>
              <a:cs typeface="Book Antiqua"/>
            </a:rPr>
            <a:t>price taker</a:t>
          </a:r>
          <a:endParaRPr lang="en-US" sz="1600" i="1" dirty="0">
            <a:latin typeface="+mn-lt"/>
            <a:cs typeface="Book Antiqua"/>
          </a:endParaRPr>
        </a:p>
      </dgm:t>
    </dgm:pt>
    <dgm:pt modelId="{E885FE83-B953-EB49-832E-C318A1A944B9}" type="parTrans" cxnId="{2B290C16-8F49-7B45-B755-B1C49BBBF96E}">
      <dgm:prSet/>
      <dgm:spPr/>
      <dgm:t>
        <a:bodyPr/>
        <a:lstStyle/>
        <a:p>
          <a:endParaRPr lang="en-US" sz="1600">
            <a:solidFill>
              <a:schemeClr val="tx1"/>
            </a:solidFill>
            <a:latin typeface="+mn-lt"/>
            <a:cs typeface="Book Antiqua"/>
          </a:endParaRPr>
        </a:p>
      </dgm:t>
    </dgm:pt>
    <dgm:pt modelId="{A9FBC129-2254-1A43-AEB8-8D1283BF7DF1}" type="sibTrans" cxnId="{2B290C16-8F49-7B45-B755-B1C49BBBF96E}">
      <dgm:prSet custT="1"/>
      <dgm:spPr/>
      <dgm:t>
        <a:bodyPr/>
        <a:lstStyle/>
        <a:p>
          <a:endParaRPr lang="en-US" sz="1600">
            <a:solidFill>
              <a:schemeClr val="tx1"/>
            </a:solidFill>
            <a:latin typeface="+mn-lt"/>
            <a:cs typeface="Book Antiqua"/>
          </a:endParaRPr>
        </a:p>
      </dgm:t>
    </dgm:pt>
    <dgm:pt modelId="{F655529C-C0E9-D24F-9D32-8AA5D0C30DEE}" type="pres">
      <dgm:prSet presAssocID="{36D63455-B8F0-FF49-9555-692D181280D9}" presName="outerComposite" presStyleCnt="0">
        <dgm:presLayoutVars>
          <dgm:chMax val="5"/>
          <dgm:dir/>
          <dgm:resizeHandles val="exact"/>
        </dgm:presLayoutVars>
      </dgm:prSet>
      <dgm:spPr/>
      <dgm:t>
        <a:bodyPr/>
        <a:lstStyle/>
        <a:p>
          <a:endParaRPr lang="en-US"/>
        </a:p>
      </dgm:t>
    </dgm:pt>
    <dgm:pt modelId="{5ECE383C-E5CE-AE4A-B760-3227F92CA657}" type="pres">
      <dgm:prSet presAssocID="{36D63455-B8F0-FF49-9555-692D181280D9}" presName="dummyMaxCanvas" presStyleCnt="0">
        <dgm:presLayoutVars/>
      </dgm:prSet>
      <dgm:spPr/>
    </dgm:pt>
    <dgm:pt modelId="{FB5DF5B9-3AE1-854D-AB65-A5988FF6E9A0}" type="pres">
      <dgm:prSet presAssocID="{36D63455-B8F0-FF49-9555-692D181280D9}" presName="FourNodes_1" presStyleLbl="node1" presStyleIdx="0" presStyleCnt="4">
        <dgm:presLayoutVars>
          <dgm:bulletEnabled val="1"/>
        </dgm:presLayoutVars>
      </dgm:prSet>
      <dgm:spPr/>
      <dgm:t>
        <a:bodyPr/>
        <a:lstStyle/>
        <a:p>
          <a:endParaRPr lang="en-US"/>
        </a:p>
      </dgm:t>
    </dgm:pt>
    <dgm:pt modelId="{1000A035-21F9-6840-9C10-EEDCFC1060DA}" type="pres">
      <dgm:prSet presAssocID="{36D63455-B8F0-FF49-9555-692D181280D9}" presName="FourNodes_2" presStyleLbl="node1" presStyleIdx="1" presStyleCnt="4">
        <dgm:presLayoutVars>
          <dgm:bulletEnabled val="1"/>
        </dgm:presLayoutVars>
      </dgm:prSet>
      <dgm:spPr/>
      <dgm:t>
        <a:bodyPr/>
        <a:lstStyle/>
        <a:p>
          <a:endParaRPr lang="en-US"/>
        </a:p>
      </dgm:t>
    </dgm:pt>
    <dgm:pt modelId="{B3DD5218-A55B-644F-8EF2-90829F9F5AA3}" type="pres">
      <dgm:prSet presAssocID="{36D63455-B8F0-FF49-9555-692D181280D9}" presName="FourNodes_3" presStyleLbl="node1" presStyleIdx="2" presStyleCnt="4">
        <dgm:presLayoutVars>
          <dgm:bulletEnabled val="1"/>
        </dgm:presLayoutVars>
      </dgm:prSet>
      <dgm:spPr/>
      <dgm:t>
        <a:bodyPr/>
        <a:lstStyle/>
        <a:p>
          <a:endParaRPr lang="en-US"/>
        </a:p>
      </dgm:t>
    </dgm:pt>
    <dgm:pt modelId="{820617F1-671E-2340-83DE-62C5FCE23682}" type="pres">
      <dgm:prSet presAssocID="{36D63455-B8F0-FF49-9555-692D181280D9}" presName="FourNodes_4" presStyleLbl="node1" presStyleIdx="3" presStyleCnt="4">
        <dgm:presLayoutVars>
          <dgm:bulletEnabled val="1"/>
        </dgm:presLayoutVars>
      </dgm:prSet>
      <dgm:spPr/>
      <dgm:t>
        <a:bodyPr/>
        <a:lstStyle/>
        <a:p>
          <a:endParaRPr lang="en-US"/>
        </a:p>
      </dgm:t>
    </dgm:pt>
    <dgm:pt modelId="{B2BAE87E-8E49-BB45-AA52-A163CD748DA8}" type="pres">
      <dgm:prSet presAssocID="{36D63455-B8F0-FF49-9555-692D181280D9}" presName="FourConn_1-2" presStyleLbl="fgAccFollowNode1" presStyleIdx="0" presStyleCnt="3">
        <dgm:presLayoutVars>
          <dgm:bulletEnabled val="1"/>
        </dgm:presLayoutVars>
      </dgm:prSet>
      <dgm:spPr/>
      <dgm:t>
        <a:bodyPr/>
        <a:lstStyle/>
        <a:p>
          <a:endParaRPr lang="en-US"/>
        </a:p>
      </dgm:t>
    </dgm:pt>
    <dgm:pt modelId="{88A99EAB-5F5A-A142-A9C8-1B5A91F65591}" type="pres">
      <dgm:prSet presAssocID="{36D63455-B8F0-FF49-9555-692D181280D9}" presName="FourConn_2-3" presStyleLbl="fgAccFollowNode1" presStyleIdx="1" presStyleCnt="3">
        <dgm:presLayoutVars>
          <dgm:bulletEnabled val="1"/>
        </dgm:presLayoutVars>
      </dgm:prSet>
      <dgm:spPr/>
      <dgm:t>
        <a:bodyPr/>
        <a:lstStyle/>
        <a:p>
          <a:endParaRPr lang="en-US"/>
        </a:p>
      </dgm:t>
    </dgm:pt>
    <dgm:pt modelId="{FBBC0EED-6991-E24D-AA7C-583FCE4D9AD9}" type="pres">
      <dgm:prSet presAssocID="{36D63455-B8F0-FF49-9555-692D181280D9}" presName="FourConn_3-4" presStyleLbl="fgAccFollowNode1" presStyleIdx="2" presStyleCnt="3">
        <dgm:presLayoutVars>
          <dgm:bulletEnabled val="1"/>
        </dgm:presLayoutVars>
      </dgm:prSet>
      <dgm:spPr/>
      <dgm:t>
        <a:bodyPr/>
        <a:lstStyle/>
        <a:p>
          <a:endParaRPr lang="en-US"/>
        </a:p>
      </dgm:t>
    </dgm:pt>
    <dgm:pt modelId="{9B0ED60F-64B1-DB45-89B6-7EAAB050177C}" type="pres">
      <dgm:prSet presAssocID="{36D63455-B8F0-FF49-9555-692D181280D9}" presName="FourNodes_1_text" presStyleLbl="node1" presStyleIdx="3" presStyleCnt="4">
        <dgm:presLayoutVars>
          <dgm:bulletEnabled val="1"/>
        </dgm:presLayoutVars>
      </dgm:prSet>
      <dgm:spPr/>
      <dgm:t>
        <a:bodyPr/>
        <a:lstStyle/>
        <a:p>
          <a:endParaRPr lang="en-US"/>
        </a:p>
      </dgm:t>
    </dgm:pt>
    <dgm:pt modelId="{7B2C9989-3DDD-ED4E-AFD7-534F6D6A429A}" type="pres">
      <dgm:prSet presAssocID="{36D63455-B8F0-FF49-9555-692D181280D9}" presName="FourNodes_2_text" presStyleLbl="node1" presStyleIdx="3" presStyleCnt="4">
        <dgm:presLayoutVars>
          <dgm:bulletEnabled val="1"/>
        </dgm:presLayoutVars>
      </dgm:prSet>
      <dgm:spPr/>
      <dgm:t>
        <a:bodyPr/>
        <a:lstStyle/>
        <a:p>
          <a:endParaRPr lang="en-US"/>
        </a:p>
      </dgm:t>
    </dgm:pt>
    <dgm:pt modelId="{F65EB42E-6789-BC4B-8841-55479D4A2C7D}" type="pres">
      <dgm:prSet presAssocID="{36D63455-B8F0-FF49-9555-692D181280D9}" presName="FourNodes_3_text" presStyleLbl="node1" presStyleIdx="3" presStyleCnt="4">
        <dgm:presLayoutVars>
          <dgm:bulletEnabled val="1"/>
        </dgm:presLayoutVars>
      </dgm:prSet>
      <dgm:spPr/>
      <dgm:t>
        <a:bodyPr/>
        <a:lstStyle/>
        <a:p>
          <a:endParaRPr lang="en-US"/>
        </a:p>
      </dgm:t>
    </dgm:pt>
    <dgm:pt modelId="{A3928D6E-81D5-A941-A9D4-7B89EF3D1DD0}" type="pres">
      <dgm:prSet presAssocID="{36D63455-B8F0-FF49-9555-692D181280D9}" presName="FourNodes_4_text" presStyleLbl="node1" presStyleIdx="3" presStyleCnt="4">
        <dgm:presLayoutVars>
          <dgm:bulletEnabled val="1"/>
        </dgm:presLayoutVars>
      </dgm:prSet>
      <dgm:spPr/>
      <dgm:t>
        <a:bodyPr/>
        <a:lstStyle/>
        <a:p>
          <a:endParaRPr lang="en-US"/>
        </a:p>
      </dgm:t>
    </dgm:pt>
  </dgm:ptLst>
  <dgm:cxnLst>
    <dgm:cxn modelId="{983B57E8-4198-144A-9664-1C5E70D7E6DE}" type="presOf" srcId="{FC8CF8BB-18EE-EE40-8563-E16CA3F8F0D6}" destId="{B3DD5218-A55B-644F-8EF2-90829F9F5AA3}" srcOrd="0" destOrd="0" presId="urn:microsoft.com/office/officeart/2005/8/layout/vProcess5"/>
    <dgm:cxn modelId="{87D6E423-6AE8-C144-AAA0-7D664B1ED596}" type="presOf" srcId="{E1F0B5BD-F739-CD4D-BE23-B97C10F0AD39}" destId="{7B2C9989-3DDD-ED4E-AFD7-534F6D6A429A}" srcOrd="1" destOrd="0" presId="urn:microsoft.com/office/officeart/2005/8/layout/vProcess5"/>
    <dgm:cxn modelId="{394C8B20-E9BE-8F46-ACA7-6ACD8CCD0F6F}" type="presOf" srcId="{43C5F83C-36D7-984C-B1AA-E17634A42795}" destId="{88A99EAB-5F5A-A142-A9C8-1B5A91F65591}" srcOrd="0" destOrd="0" presId="urn:microsoft.com/office/officeart/2005/8/layout/vProcess5"/>
    <dgm:cxn modelId="{F562A2FF-4B2B-864C-901A-E7B2F2895272}" type="presOf" srcId="{29AFC4A2-B529-AC48-AC1C-65E2619B70F1}" destId="{A3928D6E-81D5-A941-A9D4-7B89EF3D1DD0}" srcOrd="1" destOrd="0" presId="urn:microsoft.com/office/officeart/2005/8/layout/vProcess5"/>
    <dgm:cxn modelId="{90914884-78D1-964D-A86F-6409F66A3688}" type="presOf" srcId="{DA346D95-FD0E-FD4A-B56C-2FA834B6A9D6}" destId="{B2BAE87E-8E49-BB45-AA52-A163CD748DA8}" srcOrd="0" destOrd="0" presId="urn:microsoft.com/office/officeart/2005/8/layout/vProcess5"/>
    <dgm:cxn modelId="{2054FBF4-BA93-4449-819D-A8689C346621}" srcId="{36D63455-B8F0-FF49-9555-692D181280D9}" destId="{E1F0B5BD-F739-CD4D-BE23-B97C10F0AD39}" srcOrd="1" destOrd="0" parTransId="{1387E246-A127-3C44-B4E9-50EA44AF3497}" sibTransId="{43C5F83C-36D7-984C-B1AA-E17634A42795}"/>
    <dgm:cxn modelId="{937547EA-13A2-904D-BC30-9780159AB549}" type="presOf" srcId="{37637AB2-61D0-314D-A7BB-59EE53CEDAE9}" destId="{FB5DF5B9-3AE1-854D-AB65-A5988FF6E9A0}" srcOrd="0" destOrd="0" presId="urn:microsoft.com/office/officeart/2005/8/layout/vProcess5"/>
    <dgm:cxn modelId="{5B538060-36C5-2F45-9E30-02D6F7DBA2C5}" type="presOf" srcId="{29AFC4A2-B529-AC48-AC1C-65E2619B70F1}" destId="{820617F1-671E-2340-83DE-62C5FCE23682}" srcOrd="0" destOrd="0" presId="urn:microsoft.com/office/officeart/2005/8/layout/vProcess5"/>
    <dgm:cxn modelId="{5BB45F6A-18F5-5A48-85FB-8505A185CA60}" srcId="{36D63455-B8F0-FF49-9555-692D181280D9}" destId="{FC8CF8BB-18EE-EE40-8563-E16CA3F8F0D6}" srcOrd="2" destOrd="0" parTransId="{AA85E990-3555-B345-84BB-BE2C64E04D47}" sibTransId="{DF33F28C-303F-AD44-A2BF-ABCBFEA703F7}"/>
    <dgm:cxn modelId="{7286E4EA-A5B5-104B-A819-8E7AF5BE8873}" type="presOf" srcId="{FC8CF8BB-18EE-EE40-8563-E16CA3F8F0D6}" destId="{F65EB42E-6789-BC4B-8841-55479D4A2C7D}" srcOrd="1" destOrd="0" presId="urn:microsoft.com/office/officeart/2005/8/layout/vProcess5"/>
    <dgm:cxn modelId="{42B9C1B3-D5FD-F241-94FC-7DF932770EAA}" type="presOf" srcId="{DF33F28C-303F-AD44-A2BF-ABCBFEA703F7}" destId="{FBBC0EED-6991-E24D-AA7C-583FCE4D9AD9}" srcOrd="0" destOrd="0" presId="urn:microsoft.com/office/officeart/2005/8/layout/vProcess5"/>
    <dgm:cxn modelId="{488C94D9-5B32-724A-BD3F-5530CACC6AEB}" type="presOf" srcId="{37637AB2-61D0-314D-A7BB-59EE53CEDAE9}" destId="{9B0ED60F-64B1-DB45-89B6-7EAAB050177C}" srcOrd="1" destOrd="0" presId="urn:microsoft.com/office/officeart/2005/8/layout/vProcess5"/>
    <dgm:cxn modelId="{2B290C16-8F49-7B45-B755-B1C49BBBF96E}" srcId="{36D63455-B8F0-FF49-9555-692D181280D9}" destId="{29AFC4A2-B529-AC48-AC1C-65E2619B70F1}" srcOrd="3" destOrd="0" parTransId="{E885FE83-B953-EB49-832E-C318A1A944B9}" sibTransId="{A9FBC129-2254-1A43-AEB8-8D1283BF7DF1}"/>
    <dgm:cxn modelId="{42C33B4B-1EA5-DD49-B535-057750C0EDEE}" srcId="{36D63455-B8F0-FF49-9555-692D181280D9}" destId="{37637AB2-61D0-314D-A7BB-59EE53CEDAE9}" srcOrd="0" destOrd="0" parTransId="{3785D185-9B3E-0744-8F63-79256B9BB1DB}" sibTransId="{DA346D95-FD0E-FD4A-B56C-2FA834B6A9D6}"/>
    <dgm:cxn modelId="{293B4D1E-A867-C14D-BE51-2266C16D6556}" type="presOf" srcId="{E1F0B5BD-F739-CD4D-BE23-B97C10F0AD39}" destId="{1000A035-21F9-6840-9C10-EEDCFC1060DA}" srcOrd="0" destOrd="0" presId="urn:microsoft.com/office/officeart/2005/8/layout/vProcess5"/>
    <dgm:cxn modelId="{C10BCD1F-BA0C-EB44-BC0A-A870EDDAAD6E}" type="presOf" srcId="{36D63455-B8F0-FF49-9555-692D181280D9}" destId="{F655529C-C0E9-D24F-9D32-8AA5D0C30DEE}" srcOrd="0" destOrd="0" presId="urn:microsoft.com/office/officeart/2005/8/layout/vProcess5"/>
    <dgm:cxn modelId="{14E40B6C-5833-654E-8E55-41F0F9543DC7}" type="presParOf" srcId="{F655529C-C0E9-D24F-9D32-8AA5D0C30DEE}" destId="{5ECE383C-E5CE-AE4A-B760-3227F92CA657}" srcOrd="0" destOrd="0" presId="urn:microsoft.com/office/officeart/2005/8/layout/vProcess5"/>
    <dgm:cxn modelId="{FFEAE19D-5250-DD41-A8D5-B228E8D4C42D}" type="presParOf" srcId="{F655529C-C0E9-D24F-9D32-8AA5D0C30DEE}" destId="{FB5DF5B9-3AE1-854D-AB65-A5988FF6E9A0}" srcOrd="1" destOrd="0" presId="urn:microsoft.com/office/officeart/2005/8/layout/vProcess5"/>
    <dgm:cxn modelId="{44032374-B688-AB46-84B1-B02B4AEC28F6}" type="presParOf" srcId="{F655529C-C0E9-D24F-9D32-8AA5D0C30DEE}" destId="{1000A035-21F9-6840-9C10-EEDCFC1060DA}" srcOrd="2" destOrd="0" presId="urn:microsoft.com/office/officeart/2005/8/layout/vProcess5"/>
    <dgm:cxn modelId="{10FA1C6B-1F92-C143-B23B-7F55CCADEEA4}" type="presParOf" srcId="{F655529C-C0E9-D24F-9D32-8AA5D0C30DEE}" destId="{B3DD5218-A55B-644F-8EF2-90829F9F5AA3}" srcOrd="3" destOrd="0" presId="urn:microsoft.com/office/officeart/2005/8/layout/vProcess5"/>
    <dgm:cxn modelId="{99ADFF5F-E4F3-4946-BCAB-C7AA62CE815D}" type="presParOf" srcId="{F655529C-C0E9-D24F-9D32-8AA5D0C30DEE}" destId="{820617F1-671E-2340-83DE-62C5FCE23682}" srcOrd="4" destOrd="0" presId="urn:microsoft.com/office/officeart/2005/8/layout/vProcess5"/>
    <dgm:cxn modelId="{A0F71B7B-8693-B741-9F63-DB61AF9BC988}" type="presParOf" srcId="{F655529C-C0E9-D24F-9D32-8AA5D0C30DEE}" destId="{B2BAE87E-8E49-BB45-AA52-A163CD748DA8}" srcOrd="5" destOrd="0" presId="urn:microsoft.com/office/officeart/2005/8/layout/vProcess5"/>
    <dgm:cxn modelId="{D7A2CA9D-84DB-7A48-AD6D-DA623E399593}" type="presParOf" srcId="{F655529C-C0E9-D24F-9D32-8AA5D0C30DEE}" destId="{88A99EAB-5F5A-A142-A9C8-1B5A91F65591}" srcOrd="6" destOrd="0" presId="urn:microsoft.com/office/officeart/2005/8/layout/vProcess5"/>
    <dgm:cxn modelId="{EBF1627E-402D-3548-9E62-9EBC448E184D}" type="presParOf" srcId="{F655529C-C0E9-D24F-9D32-8AA5D0C30DEE}" destId="{FBBC0EED-6991-E24D-AA7C-583FCE4D9AD9}" srcOrd="7" destOrd="0" presId="urn:microsoft.com/office/officeart/2005/8/layout/vProcess5"/>
    <dgm:cxn modelId="{50D2E632-48E0-6149-8997-E99F9BB2C039}" type="presParOf" srcId="{F655529C-C0E9-D24F-9D32-8AA5D0C30DEE}" destId="{9B0ED60F-64B1-DB45-89B6-7EAAB050177C}" srcOrd="8" destOrd="0" presId="urn:microsoft.com/office/officeart/2005/8/layout/vProcess5"/>
    <dgm:cxn modelId="{217DEE9C-4CEE-CC44-B223-E6EDB0466CFD}" type="presParOf" srcId="{F655529C-C0E9-D24F-9D32-8AA5D0C30DEE}" destId="{7B2C9989-3DDD-ED4E-AFD7-534F6D6A429A}" srcOrd="9" destOrd="0" presId="urn:microsoft.com/office/officeart/2005/8/layout/vProcess5"/>
    <dgm:cxn modelId="{E1707B1E-9305-CF41-8C7C-E0683C9FC760}" type="presParOf" srcId="{F655529C-C0E9-D24F-9D32-8AA5D0C30DEE}" destId="{F65EB42E-6789-BC4B-8841-55479D4A2C7D}" srcOrd="10" destOrd="0" presId="urn:microsoft.com/office/officeart/2005/8/layout/vProcess5"/>
    <dgm:cxn modelId="{C5141A25-7E68-E64F-A162-BEAE7C78F4C8}" type="presParOf" srcId="{F655529C-C0E9-D24F-9D32-8AA5D0C30DEE}" destId="{A3928D6E-81D5-A941-A9D4-7B89EF3D1DD0}"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0D722-9185-4F4C-8310-BD3E5BAD9839}" type="doc">
      <dgm:prSet loTypeId="urn:microsoft.com/office/officeart/2005/8/layout/hList1" loCatId="" qsTypeId="urn:microsoft.com/office/officeart/2005/8/quickstyle/simple1" qsCatId="simple" csTypeId="urn:microsoft.com/office/officeart/2005/8/colors/colorful3" csCatId="colorful" phldr="1"/>
      <dgm:spPr/>
      <dgm:t>
        <a:bodyPr/>
        <a:lstStyle/>
        <a:p>
          <a:endParaRPr lang="en-US"/>
        </a:p>
      </dgm:t>
    </dgm:pt>
    <dgm:pt modelId="{E285CB6F-58AA-8E4F-A786-5DDE7DBF3EF1}">
      <dgm:prSet phldrT="[Text]" custT="1"/>
      <dgm:spPr>
        <a:solidFill>
          <a:srgbClr val="FF7E79"/>
        </a:solidFill>
        <a:ln w="9525" cmpd="sng">
          <a:solidFill>
            <a:srgbClr val="FF6666"/>
          </a:solidFill>
        </a:ln>
        <a:effectLst>
          <a:outerShdw blurRad="50800" dist="38100" dir="2700000" algn="tl" rotWithShape="0">
            <a:srgbClr val="000000">
              <a:alpha val="43000"/>
            </a:srgbClr>
          </a:outerShdw>
        </a:effectLst>
      </dgm:spPr>
      <dgm:t>
        <a:bodyPr/>
        <a:lstStyle/>
        <a:p>
          <a:r>
            <a:rPr lang="en-US" sz="1800" b="1" dirty="0">
              <a:solidFill>
                <a:srgbClr val="000000"/>
              </a:solidFill>
              <a:latin typeface="+mn-lt"/>
              <a:cs typeface="Arial"/>
            </a:rPr>
            <a:t>PASAL 4-16</a:t>
          </a:r>
        </a:p>
        <a:p>
          <a:r>
            <a:rPr lang="en-US" sz="1400" dirty="0">
              <a:solidFill>
                <a:srgbClr val="000000"/>
              </a:solidFill>
              <a:latin typeface="+mn-lt"/>
              <a:cs typeface="Arial"/>
            </a:rPr>
            <a:t>PERJANJIAN YANG DILARANG</a:t>
          </a:r>
        </a:p>
      </dgm:t>
    </dgm:pt>
    <dgm:pt modelId="{2655B154-B144-CF46-B566-44F5F66B1285}" type="parTrans" cxnId="{63250EC5-151F-8144-8CE6-40705228AD86}">
      <dgm:prSet/>
      <dgm:spPr/>
      <dgm:t>
        <a:bodyPr/>
        <a:lstStyle/>
        <a:p>
          <a:endParaRPr lang="en-US">
            <a:latin typeface="Arial"/>
            <a:cs typeface="Arial"/>
          </a:endParaRPr>
        </a:p>
      </dgm:t>
    </dgm:pt>
    <dgm:pt modelId="{708B9A56-756E-B04B-810E-94CCD29167D4}" type="sibTrans" cxnId="{63250EC5-151F-8144-8CE6-40705228AD86}">
      <dgm:prSet/>
      <dgm:spPr/>
      <dgm:t>
        <a:bodyPr/>
        <a:lstStyle/>
        <a:p>
          <a:endParaRPr lang="en-US">
            <a:latin typeface="Arial"/>
            <a:cs typeface="Arial"/>
          </a:endParaRPr>
        </a:p>
      </dgm:t>
    </dgm:pt>
    <dgm:pt modelId="{C055F573-638E-364B-9246-1C206B9E9DA4}">
      <dgm:prSet phldrT="[Tex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Oligopoli</a:t>
          </a:r>
          <a:endParaRPr lang="en-US" sz="1400" dirty="0">
            <a:latin typeface="+mn-lt"/>
            <a:cs typeface="Arial"/>
          </a:endParaRPr>
        </a:p>
      </dgm:t>
    </dgm:pt>
    <dgm:pt modelId="{01EFB2DB-EA80-1B45-A5F5-5D1D2E49619B}" type="parTrans" cxnId="{FFA35023-845D-2443-A02E-F357D5E7D8D4}">
      <dgm:prSet/>
      <dgm:spPr/>
      <dgm:t>
        <a:bodyPr/>
        <a:lstStyle/>
        <a:p>
          <a:endParaRPr lang="en-US">
            <a:latin typeface="Arial"/>
            <a:cs typeface="Arial"/>
          </a:endParaRPr>
        </a:p>
      </dgm:t>
    </dgm:pt>
    <dgm:pt modelId="{ECF6ED23-78A7-0F41-9FF9-821BEB4D72DB}" type="sibTrans" cxnId="{FFA35023-845D-2443-A02E-F357D5E7D8D4}">
      <dgm:prSet/>
      <dgm:spPr/>
      <dgm:t>
        <a:bodyPr/>
        <a:lstStyle/>
        <a:p>
          <a:endParaRPr lang="en-US">
            <a:latin typeface="Arial"/>
            <a:cs typeface="Arial"/>
          </a:endParaRPr>
        </a:p>
      </dgm:t>
    </dgm:pt>
    <dgm:pt modelId="{9DDA3B2C-E031-8143-9052-5B0D06BADC7D}">
      <dgm:prSet phldrT="[Text]" custT="1"/>
      <dgm:spPr>
        <a:solidFill>
          <a:srgbClr val="66CCFF"/>
        </a:solidFill>
        <a:ln w="12700" cmpd="sng">
          <a:solidFill>
            <a:srgbClr val="66CCFF"/>
          </a:solidFill>
        </a:ln>
        <a:effectLst>
          <a:outerShdw blurRad="50800" dist="38100" dir="2700000" algn="tl" rotWithShape="0">
            <a:srgbClr val="000000">
              <a:alpha val="43000"/>
            </a:srgbClr>
          </a:outerShdw>
        </a:effectLst>
      </dgm:spPr>
      <dgm:t>
        <a:bodyPr/>
        <a:lstStyle/>
        <a:p>
          <a:r>
            <a:rPr lang="en-US" sz="1800" b="1" dirty="0">
              <a:solidFill>
                <a:srgbClr val="000000"/>
              </a:solidFill>
              <a:latin typeface="+mn-lt"/>
              <a:cs typeface="Arial"/>
            </a:rPr>
            <a:t>PASAL 17-24</a:t>
          </a:r>
        </a:p>
        <a:p>
          <a:r>
            <a:rPr lang="en-US" sz="1400" dirty="0">
              <a:solidFill>
                <a:srgbClr val="000000"/>
              </a:solidFill>
              <a:latin typeface="+mn-lt"/>
              <a:cs typeface="Arial"/>
            </a:rPr>
            <a:t>KEGIATAN YANG DILARANG</a:t>
          </a:r>
        </a:p>
      </dgm:t>
    </dgm:pt>
    <dgm:pt modelId="{1428873D-2C46-BA46-A6B5-5C67FD940201}" type="parTrans" cxnId="{CA736C33-5274-0843-B5BF-CA043F635240}">
      <dgm:prSet/>
      <dgm:spPr/>
      <dgm:t>
        <a:bodyPr/>
        <a:lstStyle/>
        <a:p>
          <a:endParaRPr lang="en-US">
            <a:latin typeface="Arial"/>
            <a:cs typeface="Arial"/>
          </a:endParaRPr>
        </a:p>
      </dgm:t>
    </dgm:pt>
    <dgm:pt modelId="{47C7CE0C-3673-B544-9B68-1B55368EC87C}" type="sibTrans" cxnId="{CA736C33-5274-0843-B5BF-CA043F635240}">
      <dgm:prSet/>
      <dgm:spPr/>
      <dgm:t>
        <a:bodyPr/>
        <a:lstStyle/>
        <a:p>
          <a:endParaRPr lang="en-US">
            <a:latin typeface="Arial"/>
            <a:cs typeface="Arial"/>
          </a:endParaRPr>
        </a:p>
      </dgm:t>
    </dgm:pt>
    <dgm:pt modelId="{1ED55952-A9CB-6644-9E58-5EC8FB107C82}">
      <dgm:prSet phldrT="[Text]" custT="1"/>
      <dgm:spPr>
        <a:solidFill>
          <a:schemeClr val="bg1"/>
        </a:solidFill>
        <a:ln w="12700" cmpd="sng">
          <a:solidFill>
            <a:srgbClr val="66CCFF"/>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Monopoli</a:t>
          </a:r>
          <a:endParaRPr lang="en-US" sz="1400" dirty="0">
            <a:latin typeface="+mn-lt"/>
            <a:cs typeface="Arial"/>
          </a:endParaRPr>
        </a:p>
      </dgm:t>
    </dgm:pt>
    <dgm:pt modelId="{17BFFCE2-AC4B-444F-9FF0-48A263E473C5}" type="parTrans" cxnId="{513A6E20-FEA2-174A-9841-6470FC8F7DC4}">
      <dgm:prSet/>
      <dgm:spPr/>
      <dgm:t>
        <a:bodyPr/>
        <a:lstStyle/>
        <a:p>
          <a:endParaRPr lang="en-US">
            <a:latin typeface="Arial"/>
            <a:cs typeface="Arial"/>
          </a:endParaRPr>
        </a:p>
      </dgm:t>
    </dgm:pt>
    <dgm:pt modelId="{572D1DDA-6AA8-CB4F-876F-A5B0BA0D546F}" type="sibTrans" cxnId="{513A6E20-FEA2-174A-9841-6470FC8F7DC4}">
      <dgm:prSet/>
      <dgm:spPr/>
      <dgm:t>
        <a:bodyPr/>
        <a:lstStyle/>
        <a:p>
          <a:endParaRPr lang="en-US">
            <a:latin typeface="Arial"/>
            <a:cs typeface="Arial"/>
          </a:endParaRPr>
        </a:p>
      </dgm:t>
    </dgm:pt>
    <dgm:pt modelId="{7E778D01-B433-A248-A912-76CD3B6AD279}">
      <dgm:prSet phldrT="[Text]" custT="1"/>
      <dgm:spPr>
        <a:solidFill>
          <a:srgbClr val="FFFD78"/>
        </a:solidFill>
        <a:ln w="12700" cmpd="sng">
          <a:solidFill>
            <a:srgbClr val="FFFF66"/>
          </a:solidFill>
        </a:ln>
        <a:effectLst>
          <a:outerShdw blurRad="50800" dist="38100" dir="2700000" algn="tl" rotWithShape="0">
            <a:srgbClr val="000000">
              <a:alpha val="43000"/>
            </a:srgbClr>
          </a:outerShdw>
        </a:effectLst>
      </dgm:spPr>
      <dgm:t>
        <a:bodyPr/>
        <a:lstStyle/>
        <a:p>
          <a:r>
            <a:rPr lang="en-US" sz="1800" b="1" dirty="0">
              <a:solidFill>
                <a:srgbClr val="000000"/>
              </a:solidFill>
              <a:latin typeface="+mn-lt"/>
              <a:cs typeface="Arial"/>
            </a:rPr>
            <a:t>PASAL 25-29</a:t>
          </a:r>
        </a:p>
        <a:p>
          <a:r>
            <a:rPr lang="en-US" sz="1400" dirty="0">
              <a:solidFill>
                <a:srgbClr val="000000"/>
              </a:solidFill>
              <a:latin typeface="+mn-lt"/>
              <a:cs typeface="Arial"/>
            </a:rPr>
            <a:t>POSISI DOMINAN</a:t>
          </a:r>
        </a:p>
      </dgm:t>
    </dgm:pt>
    <dgm:pt modelId="{2940C084-DFDE-FA4F-AFA2-44BBA6E65703}" type="parTrans" cxnId="{1E7765C0-3EC7-6D45-B016-F70C9F236657}">
      <dgm:prSet/>
      <dgm:spPr/>
      <dgm:t>
        <a:bodyPr/>
        <a:lstStyle/>
        <a:p>
          <a:endParaRPr lang="en-US">
            <a:latin typeface="Arial"/>
            <a:cs typeface="Arial"/>
          </a:endParaRPr>
        </a:p>
      </dgm:t>
    </dgm:pt>
    <dgm:pt modelId="{F292D2A9-21A0-D149-9677-F56BA12A7570}" type="sibTrans" cxnId="{1E7765C0-3EC7-6D45-B016-F70C9F236657}">
      <dgm:prSet/>
      <dgm:spPr/>
      <dgm:t>
        <a:bodyPr/>
        <a:lstStyle/>
        <a:p>
          <a:endParaRPr lang="en-US">
            <a:latin typeface="Arial"/>
            <a:cs typeface="Arial"/>
          </a:endParaRPr>
        </a:p>
      </dgm:t>
    </dgm:pt>
    <dgm:pt modelId="{67F1A31E-B8C0-564C-9166-61707791BF68}">
      <dgm:prSet phldrT="[Text]" custT="1"/>
      <dgm:spPr>
        <a:solidFill>
          <a:schemeClr val="bg1"/>
        </a:solidFill>
        <a:ln w="12700" cmpd="sng">
          <a:solidFill>
            <a:srgbClr val="FFFD78"/>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Posisi</a:t>
          </a:r>
          <a:r>
            <a:rPr lang="en-US" sz="1400" dirty="0">
              <a:latin typeface="+mn-lt"/>
              <a:cs typeface="Arial"/>
            </a:rPr>
            <a:t> </a:t>
          </a:r>
          <a:r>
            <a:rPr lang="en-US" sz="1400" dirty="0" err="1">
              <a:latin typeface="+mn-lt"/>
              <a:cs typeface="Arial"/>
            </a:rPr>
            <a:t>Dominan</a:t>
          </a:r>
          <a:endParaRPr lang="en-US" sz="1400" dirty="0">
            <a:latin typeface="+mn-lt"/>
            <a:cs typeface="Arial"/>
          </a:endParaRPr>
        </a:p>
      </dgm:t>
    </dgm:pt>
    <dgm:pt modelId="{78573219-5B17-484C-9185-DE782EE92DEE}" type="parTrans" cxnId="{98B88584-F819-964F-A5BD-9F890693E75C}">
      <dgm:prSet/>
      <dgm:spPr/>
      <dgm:t>
        <a:bodyPr/>
        <a:lstStyle/>
        <a:p>
          <a:endParaRPr lang="en-US">
            <a:latin typeface="Arial"/>
            <a:cs typeface="Arial"/>
          </a:endParaRPr>
        </a:p>
      </dgm:t>
    </dgm:pt>
    <dgm:pt modelId="{49A3DF55-2B1F-DB49-B3D6-4C6676ADA8F6}" type="sibTrans" cxnId="{98B88584-F819-964F-A5BD-9F890693E75C}">
      <dgm:prSet/>
      <dgm:spPr/>
      <dgm:t>
        <a:bodyPr/>
        <a:lstStyle/>
        <a:p>
          <a:endParaRPr lang="en-US">
            <a:latin typeface="Arial"/>
            <a:cs typeface="Arial"/>
          </a:endParaRPr>
        </a:p>
      </dgm:t>
    </dgm:pt>
    <dgm:pt modelId="{643A93F0-609A-DC40-BCDB-A65B33307864}">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Penetapan</a:t>
          </a:r>
          <a:r>
            <a:rPr lang="en-US" sz="1400" dirty="0">
              <a:latin typeface="+mn-lt"/>
              <a:cs typeface="Arial"/>
            </a:rPr>
            <a:t> </a:t>
          </a:r>
          <a:r>
            <a:rPr lang="en-US" sz="1400" dirty="0" err="1">
              <a:latin typeface="+mn-lt"/>
              <a:cs typeface="Arial"/>
            </a:rPr>
            <a:t>Harga</a:t>
          </a:r>
          <a:endParaRPr lang="en-US" sz="1400" dirty="0">
            <a:latin typeface="+mn-lt"/>
            <a:cs typeface="Arial"/>
          </a:endParaRPr>
        </a:p>
      </dgm:t>
    </dgm:pt>
    <dgm:pt modelId="{A823D517-3B34-F749-97D1-C25AF9544F63}" type="parTrans" cxnId="{731FC0DD-A690-EF49-BA45-F2DC363A50AE}">
      <dgm:prSet/>
      <dgm:spPr/>
      <dgm:t>
        <a:bodyPr/>
        <a:lstStyle/>
        <a:p>
          <a:endParaRPr lang="en-US"/>
        </a:p>
      </dgm:t>
    </dgm:pt>
    <dgm:pt modelId="{332AB4F2-778C-1E45-BF1C-3C9372CC5871}" type="sibTrans" cxnId="{731FC0DD-A690-EF49-BA45-F2DC363A50AE}">
      <dgm:prSet/>
      <dgm:spPr/>
      <dgm:t>
        <a:bodyPr/>
        <a:lstStyle/>
        <a:p>
          <a:endParaRPr lang="en-US"/>
        </a:p>
      </dgm:t>
    </dgm:pt>
    <dgm:pt modelId="{6F9AD57D-4D6C-5749-8D6D-3966244413F1}">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a:latin typeface="+mn-lt"/>
              <a:cs typeface="Arial"/>
            </a:rPr>
            <a:t>RPM</a:t>
          </a:r>
        </a:p>
      </dgm:t>
    </dgm:pt>
    <dgm:pt modelId="{69F4488E-1889-B743-8F5B-E626A2521736}" type="parTrans" cxnId="{FAC3A0DE-FD28-CE4A-A88D-AE569DBA9FFA}">
      <dgm:prSet/>
      <dgm:spPr/>
      <dgm:t>
        <a:bodyPr/>
        <a:lstStyle/>
        <a:p>
          <a:endParaRPr lang="en-US"/>
        </a:p>
      </dgm:t>
    </dgm:pt>
    <dgm:pt modelId="{F8352318-8ACE-6F40-A79C-3F939FF138BB}" type="sibTrans" cxnId="{FAC3A0DE-FD28-CE4A-A88D-AE569DBA9FFA}">
      <dgm:prSet/>
      <dgm:spPr/>
      <dgm:t>
        <a:bodyPr/>
        <a:lstStyle/>
        <a:p>
          <a:endParaRPr lang="en-US"/>
        </a:p>
      </dgm:t>
    </dgm:pt>
    <dgm:pt modelId="{816AEB54-6BD9-274F-AC62-E5C3A0A65322}">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Pembagian</a:t>
          </a:r>
          <a:r>
            <a:rPr lang="en-US" sz="1400" dirty="0">
              <a:latin typeface="+mn-lt"/>
              <a:cs typeface="Arial"/>
            </a:rPr>
            <a:t> Wilayah</a:t>
          </a:r>
        </a:p>
      </dgm:t>
    </dgm:pt>
    <dgm:pt modelId="{405FA49A-8F45-3945-8194-1C459EF25B5C}" type="parTrans" cxnId="{1EDA5530-8A39-A841-9BDB-21C35E0A1C7A}">
      <dgm:prSet/>
      <dgm:spPr/>
      <dgm:t>
        <a:bodyPr/>
        <a:lstStyle/>
        <a:p>
          <a:endParaRPr lang="en-US"/>
        </a:p>
      </dgm:t>
    </dgm:pt>
    <dgm:pt modelId="{8D9BE068-3DEE-6C43-B73D-DE75F3050521}" type="sibTrans" cxnId="{1EDA5530-8A39-A841-9BDB-21C35E0A1C7A}">
      <dgm:prSet/>
      <dgm:spPr/>
      <dgm:t>
        <a:bodyPr/>
        <a:lstStyle/>
        <a:p>
          <a:endParaRPr lang="en-US"/>
        </a:p>
      </dgm:t>
    </dgm:pt>
    <dgm:pt modelId="{1CA2F2F5-783D-5B4B-8DE5-38EF7279CEFD}">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Pemboikotan</a:t>
          </a:r>
          <a:endParaRPr lang="en-US" sz="1400" dirty="0">
            <a:latin typeface="+mn-lt"/>
            <a:cs typeface="Arial"/>
          </a:endParaRPr>
        </a:p>
      </dgm:t>
    </dgm:pt>
    <dgm:pt modelId="{DED54181-18C7-3C4A-9158-01F9AC8E1938}" type="parTrans" cxnId="{04366EAD-37B8-1340-928C-53607507DCFA}">
      <dgm:prSet/>
      <dgm:spPr/>
      <dgm:t>
        <a:bodyPr/>
        <a:lstStyle/>
        <a:p>
          <a:endParaRPr lang="en-US"/>
        </a:p>
      </dgm:t>
    </dgm:pt>
    <dgm:pt modelId="{5989DD2D-E077-F24C-9C59-514A805B9A3F}" type="sibTrans" cxnId="{04366EAD-37B8-1340-928C-53607507DCFA}">
      <dgm:prSet/>
      <dgm:spPr/>
      <dgm:t>
        <a:bodyPr/>
        <a:lstStyle/>
        <a:p>
          <a:endParaRPr lang="en-US"/>
        </a:p>
      </dgm:t>
    </dgm:pt>
    <dgm:pt modelId="{28BA99F9-2F75-C140-B850-30803890357A}">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Kartel</a:t>
          </a:r>
          <a:endParaRPr lang="en-US" sz="1400" dirty="0">
            <a:latin typeface="+mn-lt"/>
            <a:cs typeface="Arial"/>
          </a:endParaRPr>
        </a:p>
      </dgm:t>
    </dgm:pt>
    <dgm:pt modelId="{2ACE3832-A93A-5C4A-8762-0457DDD9AABC}" type="parTrans" cxnId="{8B039A30-B63B-E944-81A4-8D6BE846FC8C}">
      <dgm:prSet/>
      <dgm:spPr/>
      <dgm:t>
        <a:bodyPr/>
        <a:lstStyle/>
        <a:p>
          <a:endParaRPr lang="en-US"/>
        </a:p>
      </dgm:t>
    </dgm:pt>
    <dgm:pt modelId="{B20CDFB1-CBB9-7949-A2D2-27911D97485B}" type="sibTrans" cxnId="{8B039A30-B63B-E944-81A4-8D6BE846FC8C}">
      <dgm:prSet/>
      <dgm:spPr/>
      <dgm:t>
        <a:bodyPr/>
        <a:lstStyle/>
        <a:p>
          <a:endParaRPr lang="en-US"/>
        </a:p>
      </dgm:t>
    </dgm:pt>
    <dgm:pt modelId="{4AD22AC2-ECDC-9F41-B67F-1C4BBD8C15E4}">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a:latin typeface="+mn-lt"/>
              <a:cs typeface="Arial"/>
            </a:rPr>
            <a:t>Trust</a:t>
          </a:r>
        </a:p>
      </dgm:t>
    </dgm:pt>
    <dgm:pt modelId="{C1D1D543-70FD-0D4E-A61B-7DF2176ADD94}" type="parTrans" cxnId="{09A00FBA-A990-3C46-81C4-B8A7A0ABBA98}">
      <dgm:prSet/>
      <dgm:spPr/>
      <dgm:t>
        <a:bodyPr/>
        <a:lstStyle/>
        <a:p>
          <a:endParaRPr lang="en-US"/>
        </a:p>
      </dgm:t>
    </dgm:pt>
    <dgm:pt modelId="{E6DBF78D-912C-174A-8D09-FEC14961F213}" type="sibTrans" cxnId="{09A00FBA-A990-3C46-81C4-B8A7A0ABBA98}">
      <dgm:prSet/>
      <dgm:spPr/>
      <dgm:t>
        <a:bodyPr/>
        <a:lstStyle/>
        <a:p>
          <a:endParaRPr lang="en-US"/>
        </a:p>
      </dgm:t>
    </dgm:pt>
    <dgm:pt modelId="{C2336C70-54DC-5A4D-AE27-34D6E983C2E9}">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Oligopsoni</a:t>
          </a:r>
          <a:endParaRPr lang="en-US" sz="1400" dirty="0">
            <a:latin typeface="+mn-lt"/>
            <a:cs typeface="Arial"/>
          </a:endParaRPr>
        </a:p>
      </dgm:t>
    </dgm:pt>
    <dgm:pt modelId="{9CECF291-0A4D-8D48-97CD-D2E28968F4D5}" type="parTrans" cxnId="{378E951D-0E56-F845-8362-369F826AF132}">
      <dgm:prSet/>
      <dgm:spPr/>
      <dgm:t>
        <a:bodyPr/>
        <a:lstStyle/>
        <a:p>
          <a:endParaRPr lang="en-US"/>
        </a:p>
      </dgm:t>
    </dgm:pt>
    <dgm:pt modelId="{E39ACBBF-A9F5-E744-93EA-6FF1D2374281}" type="sibTrans" cxnId="{378E951D-0E56-F845-8362-369F826AF132}">
      <dgm:prSet/>
      <dgm:spPr/>
      <dgm:t>
        <a:bodyPr/>
        <a:lstStyle/>
        <a:p>
          <a:endParaRPr lang="en-US"/>
        </a:p>
      </dgm:t>
    </dgm:pt>
    <dgm:pt modelId="{3AA3D097-6DDB-FF4C-96E7-A64D6E9E1383}">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Integrasi</a:t>
          </a:r>
          <a:r>
            <a:rPr lang="en-US" sz="1400" dirty="0">
              <a:latin typeface="+mn-lt"/>
              <a:cs typeface="Arial"/>
            </a:rPr>
            <a:t> </a:t>
          </a:r>
          <a:r>
            <a:rPr lang="en-US" sz="1400" dirty="0" err="1">
              <a:latin typeface="+mn-lt"/>
              <a:cs typeface="Arial"/>
            </a:rPr>
            <a:t>Vertikal</a:t>
          </a:r>
          <a:endParaRPr lang="en-US" sz="1400" dirty="0">
            <a:latin typeface="+mn-lt"/>
            <a:cs typeface="Arial"/>
          </a:endParaRPr>
        </a:p>
      </dgm:t>
    </dgm:pt>
    <dgm:pt modelId="{A7910DBC-BB21-954C-AAD5-CCEF5E3BD64D}" type="parTrans" cxnId="{9932D15B-33F1-C141-B2E8-931BF1510CDC}">
      <dgm:prSet/>
      <dgm:spPr/>
      <dgm:t>
        <a:bodyPr/>
        <a:lstStyle/>
        <a:p>
          <a:endParaRPr lang="en-US"/>
        </a:p>
      </dgm:t>
    </dgm:pt>
    <dgm:pt modelId="{FFD72198-0343-504C-9CDD-856C892C3091}" type="sibTrans" cxnId="{9932D15B-33F1-C141-B2E8-931BF1510CDC}">
      <dgm:prSet/>
      <dgm:spPr/>
      <dgm:t>
        <a:bodyPr/>
        <a:lstStyle/>
        <a:p>
          <a:endParaRPr lang="en-US"/>
        </a:p>
      </dgm:t>
    </dgm:pt>
    <dgm:pt modelId="{1140ABC0-D913-A54C-8D89-715D1F47A926}">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Perjanjian</a:t>
          </a:r>
          <a:r>
            <a:rPr lang="en-US" sz="1400" dirty="0">
              <a:latin typeface="+mn-lt"/>
              <a:cs typeface="Arial"/>
            </a:rPr>
            <a:t> </a:t>
          </a:r>
          <a:r>
            <a:rPr lang="en-US" sz="1400" dirty="0" err="1">
              <a:latin typeface="+mn-lt"/>
              <a:cs typeface="Arial"/>
            </a:rPr>
            <a:t>Tertutup</a:t>
          </a:r>
          <a:endParaRPr lang="en-US" sz="1400" dirty="0">
            <a:latin typeface="+mn-lt"/>
            <a:cs typeface="Arial"/>
          </a:endParaRPr>
        </a:p>
      </dgm:t>
    </dgm:pt>
    <dgm:pt modelId="{AAABF190-A577-BC40-A20F-EA6A147D5626}" type="parTrans" cxnId="{46B63DC6-AA42-2546-942F-3EBB71CB4DA9}">
      <dgm:prSet/>
      <dgm:spPr/>
      <dgm:t>
        <a:bodyPr/>
        <a:lstStyle/>
        <a:p>
          <a:endParaRPr lang="en-US"/>
        </a:p>
      </dgm:t>
    </dgm:pt>
    <dgm:pt modelId="{921E3B26-F319-DB4E-A0AD-7D3D7F8510D7}" type="sibTrans" cxnId="{46B63DC6-AA42-2546-942F-3EBB71CB4DA9}">
      <dgm:prSet/>
      <dgm:spPr/>
      <dgm:t>
        <a:bodyPr/>
        <a:lstStyle/>
        <a:p>
          <a:endParaRPr lang="en-US"/>
        </a:p>
      </dgm:t>
    </dgm:pt>
    <dgm:pt modelId="{BF860B5E-B401-9141-BE4D-F2016BC54A89}">
      <dgm:prSet custT="1"/>
      <dgm:spPr>
        <a:solidFill>
          <a:srgbClr val="FFFFFF"/>
        </a:solidFill>
        <a:ln w="9525" cmpd="sng">
          <a:solidFill>
            <a:srgbClr val="FF7E79"/>
          </a:solidFill>
        </a:ln>
        <a:effectLst>
          <a:outerShdw blurRad="50800" dist="38100" dir="2700000" algn="tl" rotWithShape="0">
            <a:srgbClr val="000000">
              <a:alpha val="43000"/>
            </a:srgbClr>
          </a:outerShdw>
        </a:effectLst>
      </dgm:spPr>
      <dgm:t>
        <a:bodyPr/>
        <a:lstStyle/>
        <a:p>
          <a:pPr marL="176213" indent="-176213">
            <a:lnSpc>
              <a:spcPct val="100000"/>
            </a:lnSpc>
          </a:pPr>
          <a:r>
            <a:rPr lang="en-US" sz="1400" dirty="0" err="1">
              <a:latin typeface="+mn-lt"/>
              <a:cs typeface="Arial"/>
            </a:rPr>
            <a:t>Perjanjian</a:t>
          </a:r>
          <a:r>
            <a:rPr lang="en-US" sz="1400" dirty="0">
              <a:latin typeface="+mn-lt"/>
              <a:cs typeface="Arial"/>
            </a:rPr>
            <a:t> </a:t>
          </a:r>
          <a:r>
            <a:rPr lang="en-US" sz="1400" dirty="0" err="1">
              <a:latin typeface="+mn-lt"/>
              <a:cs typeface="Arial"/>
            </a:rPr>
            <a:t>dgn</a:t>
          </a:r>
          <a:r>
            <a:rPr lang="en-US" sz="1400" dirty="0">
              <a:latin typeface="+mn-lt"/>
              <a:cs typeface="Arial"/>
            </a:rPr>
            <a:t> </a:t>
          </a:r>
          <a:r>
            <a:rPr lang="en-US" sz="1400" dirty="0" err="1">
              <a:latin typeface="+mn-lt"/>
              <a:cs typeface="Arial"/>
            </a:rPr>
            <a:t>Pihak</a:t>
          </a:r>
          <a:r>
            <a:rPr lang="en-US" sz="1400" dirty="0">
              <a:latin typeface="+mn-lt"/>
              <a:cs typeface="Arial"/>
            </a:rPr>
            <a:t> LN</a:t>
          </a:r>
        </a:p>
      </dgm:t>
    </dgm:pt>
    <dgm:pt modelId="{251DD436-012A-5044-80FF-9FD2BE004ED3}" type="parTrans" cxnId="{265F4B2B-AE1E-964B-96D8-56740A1755FA}">
      <dgm:prSet/>
      <dgm:spPr/>
      <dgm:t>
        <a:bodyPr/>
        <a:lstStyle/>
        <a:p>
          <a:endParaRPr lang="en-US"/>
        </a:p>
      </dgm:t>
    </dgm:pt>
    <dgm:pt modelId="{571046F6-DA05-414D-8845-65693F25157B}" type="sibTrans" cxnId="{265F4B2B-AE1E-964B-96D8-56740A1755FA}">
      <dgm:prSet/>
      <dgm:spPr/>
      <dgm:t>
        <a:bodyPr/>
        <a:lstStyle/>
        <a:p>
          <a:endParaRPr lang="en-US"/>
        </a:p>
      </dgm:t>
    </dgm:pt>
    <dgm:pt modelId="{0058F7FF-14B4-1F4D-B15C-4A1BEFE1BF7B}">
      <dgm:prSet custT="1"/>
      <dgm:spPr>
        <a:solidFill>
          <a:schemeClr val="bg1"/>
        </a:solidFill>
        <a:ln w="12700" cmpd="sng">
          <a:solidFill>
            <a:srgbClr val="66CCFF"/>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Monopsoni</a:t>
          </a:r>
          <a:endParaRPr lang="en-US" sz="1400" dirty="0">
            <a:latin typeface="+mn-lt"/>
            <a:cs typeface="Arial"/>
          </a:endParaRPr>
        </a:p>
      </dgm:t>
    </dgm:pt>
    <dgm:pt modelId="{C9AF8390-DE0F-594B-A55B-6B8199D00909}" type="parTrans" cxnId="{E4FE067D-E4E3-6747-891C-05988C6FB094}">
      <dgm:prSet/>
      <dgm:spPr/>
      <dgm:t>
        <a:bodyPr/>
        <a:lstStyle/>
        <a:p>
          <a:endParaRPr lang="en-US"/>
        </a:p>
      </dgm:t>
    </dgm:pt>
    <dgm:pt modelId="{508F2498-5224-1F40-B5EC-90F49215081C}" type="sibTrans" cxnId="{E4FE067D-E4E3-6747-891C-05988C6FB094}">
      <dgm:prSet/>
      <dgm:spPr/>
      <dgm:t>
        <a:bodyPr/>
        <a:lstStyle/>
        <a:p>
          <a:endParaRPr lang="en-US"/>
        </a:p>
      </dgm:t>
    </dgm:pt>
    <dgm:pt modelId="{62E724E0-B3A0-264E-B787-838FD893F4BA}">
      <dgm:prSet custT="1"/>
      <dgm:spPr>
        <a:solidFill>
          <a:schemeClr val="bg1"/>
        </a:solidFill>
        <a:ln w="12700" cmpd="sng">
          <a:solidFill>
            <a:srgbClr val="66CCFF"/>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Diskriminasi</a:t>
          </a:r>
          <a:endParaRPr lang="en-US" sz="1400" dirty="0">
            <a:latin typeface="+mn-lt"/>
            <a:cs typeface="Arial"/>
          </a:endParaRPr>
        </a:p>
      </dgm:t>
    </dgm:pt>
    <dgm:pt modelId="{0C210B96-6A3A-8F4D-90AE-1B38A2E8031D}" type="parTrans" cxnId="{616894BB-8C06-5345-BBF3-25A2659B4697}">
      <dgm:prSet/>
      <dgm:spPr/>
      <dgm:t>
        <a:bodyPr/>
        <a:lstStyle/>
        <a:p>
          <a:endParaRPr lang="en-US"/>
        </a:p>
      </dgm:t>
    </dgm:pt>
    <dgm:pt modelId="{FC5E64FC-26D0-0B40-9D86-AABB25B15906}" type="sibTrans" cxnId="{616894BB-8C06-5345-BBF3-25A2659B4697}">
      <dgm:prSet/>
      <dgm:spPr/>
      <dgm:t>
        <a:bodyPr/>
        <a:lstStyle/>
        <a:p>
          <a:endParaRPr lang="en-US"/>
        </a:p>
      </dgm:t>
    </dgm:pt>
    <dgm:pt modelId="{3FDC7842-8D03-A24B-B71F-F3BDB4B0D47B}">
      <dgm:prSet custT="1"/>
      <dgm:spPr>
        <a:solidFill>
          <a:schemeClr val="bg1"/>
        </a:solidFill>
        <a:ln w="12700" cmpd="sng">
          <a:solidFill>
            <a:srgbClr val="66CCFF"/>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Jual</a:t>
          </a:r>
          <a:r>
            <a:rPr lang="en-US" sz="1400" dirty="0">
              <a:latin typeface="+mn-lt"/>
              <a:cs typeface="Arial"/>
            </a:rPr>
            <a:t> </a:t>
          </a:r>
          <a:r>
            <a:rPr lang="en-US" sz="1400" dirty="0" err="1">
              <a:latin typeface="+mn-lt"/>
              <a:cs typeface="Arial"/>
            </a:rPr>
            <a:t>Rugi</a:t>
          </a:r>
          <a:endParaRPr lang="en-US" sz="1400" dirty="0">
            <a:latin typeface="+mn-lt"/>
            <a:cs typeface="Arial"/>
          </a:endParaRPr>
        </a:p>
      </dgm:t>
    </dgm:pt>
    <dgm:pt modelId="{7A56A03F-F1E3-CD48-9964-760761392ABF}" type="parTrans" cxnId="{F86A6E46-8AAC-6A46-AA80-F2717C0283C2}">
      <dgm:prSet/>
      <dgm:spPr/>
      <dgm:t>
        <a:bodyPr/>
        <a:lstStyle/>
        <a:p>
          <a:endParaRPr lang="en-US"/>
        </a:p>
      </dgm:t>
    </dgm:pt>
    <dgm:pt modelId="{B74AF12C-71AE-4F45-A5AC-C235F6CF8BB3}" type="sibTrans" cxnId="{F86A6E46-8AAC-6A46-AA80-F2717C0283C2}">
      <dgm:prSet/>
      <dgm:spPr/>
      <dgm:t>
        <a:bodyPr/>
        <a:lstStyle/>
        <a:p>
          <a:endParaRPr lang="en-US"/>
        </a:p>
      </dgm:t>
    </dgm:pt>
    <dgm:pt modelId="{E207F7CB-ADC6-5041-8464-473D29320C07}">
      <dgm:prSet custT="1"/>
      <dgm:spPr>
        <a:solidFill>
          <a:schemeClr val="bg1"/>
        </a:solidFill>
        <a:ln w="12700" cmpd="sng">
          <a:solidFill>
            <a:srgbClr val="66CCFF"/>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Persekongkolan</a:t>
          </a:r>
          <a:endParaRPr lang="en-US" sz="1400" dirty="0">
            <a:latin typeface="+mn-lt"/>
            <a:cs typeface="Arial"/>
          </a:endParaRPr>
        </a:p>
      </dgm:t>
    </dgm:pt>
    <dgm:pt modelId="{967C7419-F0BC-1D46-A7C5-AEB8A8E55CB9}" type="parTrans" cxnId="{D6EDCAD1-7BC6-344F-8FA9-5D8C33BDB061}">
      <dgm:prSet/>
      <dgm:spPr/>
      <dgm:t>
        <a:bodyPr/>
        <a:lstStyle/>
        <a:p>
          <a:endParaRPr lang="en-US"/>
        </a:p>
      </dgm:t>
    </dgm:pt>
    <dgm:pt modelId="{51FE41D6-F8D0-3043-847C-C4528DFF9B6C}" type="sibTrans" cxnId="{D6EDCAD1-7BC6-344F-8FA9-5D8C33BDB061}">
      <dgm:prSet/>
      <dgm:spPr/>
      <dgm:t>
        <a:bodyPr/>
        <a:lstStyle/>
        <a:p>
          <a:endParaRPr lang="en-US"/>
        </a:p>
      </dgm:t>
    </dgm:pt>
    <dgm:pt modelId="{9A91CF61-8E08-D44E-9957-DA73EFEFEEA5}">
      <dgm:prSet custT="1"/>
      <dgm:spPr>
        <a:solidFill>
          <a:schemeClr val="bg1"/>
        </a:solidFill>
        <a:ln w="12700" cmpd="sng">
          <a:solidFill>
            <a:srgbClr val="FFFD78"/>
          </a:solidFill>
        </a:ln>
        <a:effectLst>
          <a:outerShdw blurRad="50800" dist="38100" dir="2700000" algn="tl" rotWithShape="0">
            <a:srgbClr val="000000">
              <a:alpha val="43000"/>
            </a:srgbClr>
          </a:outerShdw>
        </a:effectLst>
      </dgm:spPr>
      <dgm:t>
        <a:bodyPr/>
        <a:lstStyle/>
        <a:p>
          <a:pPr>
            <a:lnSpc>
              <a:spcPct val="110000"/>
            </a:lnSpc>
          </a:pPr>
          <a:r>
            <a:rPr lang="en-US" sz="1400">
              <a:latin typeface="+mn-lt"/>
              <a:cs typeface="Arial"/>
            </a:rPr>
            <a:t>Jabatan Rangkap</a:t>
          </a:r>
          <a:endParaRPr lang="en-US" sz="1400" dirty="0">
            <a:latin typeface="+mn-lt"/>
            <a:cs typeface="Arial"/>
          </a:endParaRPr>
        </a:p>
      </dgm:t>
    </dgm:pt>
    <dgm:pt modelId="{E82A4284-99D7-B344-8E06-F4C8FBE8E507}" type="parTrans" cxnId="{4AFC2526-B011-684E-AF6E-E05BAF913477}">
      <dgm:prSet/>
      <dgm:spPr/>
      <dgm:t>
        <a:bodyPr/>
        <a:lstStyle/>
        <a:p>
          <a:endParaRPr lang="en-US"/>
        </a:p>
      </dgm:t>
    </dgm:pt>
    <dgm:pt modelId="{E8FD1428-266A-6141-9E81-F586DE26B1F8}" type="sibTrans" cxnId="{4AFC2526-B011-684E-AF6E-E05BAF913477}">
      <dgm:prSet/>
      <dgm:spPr/>
      <dgm:t>
        <a:bodyPr/>
        <a:lstStyle/>
        <a:p>
          <a:endParaRPr lang="en-US"/>
        </a:p>
      </dgm:t>
    </dgm:pt>
    <dgm:pt modelId="{A9E3A98A-7F48-7641-8E4C-1195A979E300}">
      <dgm:prSet custT="1"/>
      <dgm:spPr>
        <a:solidFill>
          <a:schemeClr val="bg1"/>
        </a:solidFill>
        <a:ln w="12700" cmpd="sng">
          <a:solidFill>
            <a:srgbClr val="FFFD78"/>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Kepemilikan</a:t>
          </a:r>
          <a:r>
            <a:rPr lang="en-US" sz="1400" dirty="0">
              <a:latin typeface="+mn-lt"/>
              <a:cs typeface="Arial"/>
            </a:rPr>
            <a:t> </a:t>
          </a:r>
          <a:r>
            <a:rPr lang="en-US" sz="1400" dirty="0" err="1">
              <a:latin typeface="+mn-lt"/>
              <a:cs typeface="Arial"/>
            </a:rPr>
            <a:t>Saham</a:t>
          </a:r>
          <a:endParaRPr lang="en-US" sz="1400" dirty="0">
            <a:latin typeface="+mn-lt"/>
            <a:cs typeface="Arial"/>
          </a:endParaRPr>
        </a:p>
      </dgm:t>
    </dgm:pt>
    <dgm:pt modelId="{4C2CB731-0E77-8647-A7CF-C219FCD9D7AD}" type="parTrans" cxnId="{2110E907-D994-BF44-83AF-AD9F4DCA1751}">
      <dgm:prSet/>
      <dgm:spPr/>
      <dgm:t>
        <a:bodyPr/>
        <a:lstStyle/>
        <a:p>
          <a:endParaRPr lang="en-US"/>
        </a:p>
      </dgm:t>
    </dgm:pt>
    <dgm:pt modelId="{41922077-5774-7644-8F00-210CB45903AD}" type="sibTrans" cxnId="{2110E907-D994-BF44-83AF-AD9F4DCA1751}">
      <dgm:prSet/>
      <dgm:spPr/>
      <dgm:t>
        <a:bodyPr/>
        <a:lstStyle/>
        <a:p>
          <a:endParaRPr lang="en-US"/>
        </a:p>
      </dgm:t>
    </dgm:pt>
    <dgm:pt modelId="{63AC119E-DCEE-854A-84DE-6BF1D4EC8BC2}">
      <dgm:prSet custT="1"/>
      <dgm:spPr>
        <a:solidFill>
          <a:schemeClr val="bg1"/>
        </a:solidFill>
        <a:ln w="12700" cmpd="sng">
          <a:solidFill>
            <a:srgbClr val="FFFD78"/>
          </a:solidFill>
        </a:ln>
        <a:effectLst>
          <a:outerShdw blurRad="50800" dist="38100" dir="2700000" algn="tl" rotWithShape="0">
            <a:srgbClr val="000000">
              <a:alpha val="43000"/>
            </a:srgbClr>
          </a:outerShdw>
        </a:effectLst>
      </dgm:spPr>
      <dgm:t>
        <a:bodyPr/>
        <a:lstStyle/>
        <a:p>
          <a:pPr>
            <a:lnSpc>
              <a:spcPct val="110000"/>
            </a:lnSpc>
          </a:pPr>
          <a:r>
            <a:rPr lang="en-US" sz="1400" dirty="0" err="1">
              <a:latin typeface="+mn-lt"/>
              <a:cs typeface="Arial"/>
            </a:rPr>
            <a:t>Penggabungan</a:t>
          </a:r>
          <a:r>
            <a:rPr lang="en-US" sz="1400" dirty="0">
              <a:latin typeface="+mn-lt"/>
              <a:cs typeface="Arial"/>
            </a:rPr>
            <a:t>, </a:t>
          </a:r>
          <a:r>
            <a:rPr lang="en-US" sz="1400" dirty="0" err="1">
              <a:latin typeface="+mn-lt"/>
              <a:cs typeface="Arial"/>
            </a:rPr>
            <a:t>Peleburan</a:t>
          </a:r>
          <a:r>
            <a:rPr lang="en-US" sz="1400" dirty="0">
              <a:latin typeface="+mn-lt"/>
              <a:cs typeface="Arial"/>
            </a:rPr>
            <a:t> </a:t>
          </a:r>
          <a:r>
            <a:rPr lang="en-US" sz="1400" dirty="0" err="1">
              <a:latin typeface="+mn-lt"/>
              <a:cs typeface="Arial"/>
            </a:rPr>
            <a:t>dan</a:t>
          </a:r>
          <a:r>
            <a:rPr lang="en-US" sz="1400" dirty="0">
              <a:latin typeface="+mn-lt"/>
              <a:cs typeface="Arial"/>
            </a:rPr>
            <a:t> </a:t>
          </a:r>
          <a:r>
            <a:rPr lang="en-US" sz="1400" dirty="0" err="1">
              <a:latin typeface="+mn-lt"/>
              <a:cs typeface="Arial"/>
            </a:rPr>
            <a:t>Pengambilalihan</a:t>
          </a:r>
          <a:endParaRPr lang="en-US" sz="1400" dirty="0">
            <a:latin typeface="+mn-lt"/>
            <a:cs typeface="Arial"/>
          </a:endParaRPr>
        </a:p>
      </dgm:t>
    </dgm:pt>
    <dgm:pt modelId="{3F0ED9F8-C062-EC43-B8AC-ED91B682C726}" type="parTrans" cxnId="{AE75CC16-750E-6B41-B8E8-825FFD32ACC4}">
      <dgm:prSet/>
      <dgm:spPr/>
      <dgm:t>
        <a:bodyPr/>
        <a:lstStyle/>
        <a:p>
          <a:endParaRPr lang="en-US"/>
        </a:p>
      </dgm:t>
    </dgm:pt>
    <dgm:pt modelId="{7D0DAC73-3C6D-CF43-B8AF-EB2361179B5F}" type="sibTrans" cxnId="{AE75CC16-750E-6B41-B8E8-825FFD32ACC4}">
      <dgm:prSet/>
      <dgm:spPr/>
      <dgm:t>
        <a:bodyPr/>
        <a:lstStyle/>
        <a:p>
          <a:endParaRPr lang="en-US"/>
        </a:p>
      </dgm:t>
    </dgm:pt>
    <dgm:pt modelId="{2FE8661B-357E-9A4C-BCDE-91D85F85DC9D}" type="pres">
      <dgm:prSet presAssocID="{1950D722-9185-4F4C-8310-BD3E5BAD9839}" presName="Name0" presStyleCnt="0">
        <dgm:presLayoutVars>
          <dgm:dir/>
          <dgm:animLvl val="lvl"/>
          <dgm:resizeHandles val="exact"/>
        </dgm:presLayoutVars>
      </dgm:prSet>
      <dgm:spPr/>
      <dgm:t>
        <a:bodyPr/>
        <a:lstStyle/>
        <a:p>
          <a:endParaRPr lang="en-US"/>
        </a:p>
      </dgm:t>
    </dgm:pt>
    <dgm:pt modelId="{6F762DEA-4112-4E47-B4BF-5DE72BA9CA20}" type="pres">
      <dgm:prSet presAssocID="{E285CB6F-58AA-8E4F-A786-5DDE7DBF3EF1}" presName="composite" presStyleCnt="0"/>
      <dgm:spPr/>
    </dgm:pt>
    <dgm:pt modelId="{B6EFF342-8C2B-384C-B03C-3CAE38DEBE2C}" type="pres">
      <dgm:prSet presAssocID="{E285CB6F-58AA-8E4F-A786-5DDE7DBF3EF1}" presName="parTx" presStyleLbl="alignNode1" presStyleIdx="0" presStyleCnt="3">
        <dgm:presLayoutVars>
          <dgm:chMax val="0"/>
          <dgm:chPref val="0"/>
          <dgm:bulletEnabled val="1"/>
        </dgm:presLayoutVars>
      </dgm:prSet>
      <dgm:spPr/>
      <dgm:t>
        <a:bodyPr/>
        <a:lstStyle/>
        <a:p>
          <a:endParaRPr lang="en-US"/>
        </a:p>
      </dgm:t>
    </dgm:pt>
    <dgm:pt modelId="{975B0512-CC18-7F48-AC9D-A83739C46299}" type="pres">
      <dgm:prSet presAssocID="{E285CB6F-58AA-8E4F-A786-5DDE7DBF3EF1}" presName="desTx" presStyleLbl="alignAccFollowNode1" presStyleIdx="0" presStyleCnt="3">
        <dgm:presLayoutVars>
          <dgm:bulletEnabled val="1"/>
        </dgm:presLayoutVars>
      </dgm:prSet>
      <dgm:spPr/>
      <dgm:t>
        <a:bodyPr/>
        <a:lstStyle/>
        <a:p>
          <a:endParaRPr lang="en-US"/>
        </a:p>
      </dgm:t>
    </dgm:pt>
    <dgm:pt modelId="{C679226C-EE5E-674D-BDEA-C5D52ED60B0E}" type="pres">
      <dgm:prSet presAssocID="{708B9A56-756E-B04B-810E-94CCD29167D4}" presName="space" presStyleCnt="0"/>
      <dgm:spPr/>
    </dgm:pt>
    <dgm:pt modelId="{CE1D83D7-9F07-6441-A7CD-77CBD69D9EC6}" type="pres">
      <dgm:prSet presAssocID="{9DDA3B2C-E031-8143-9052-5B0D06BADC7D}" presName="composite" presStyleCnt="0"/>
      <dgm:spPr/>
    </dgm:pt>
    <dgm:pt modelId="{4B45A315-569B-EF47-A390-1B45521BB314}" type="pres">
      <dgm:prSet presAssocID="{9DDA3B2C-E031-8143-9052-5B0D06BADC7D}" presName="parTx" presStyleLbl="alignNode1" presStyleIdx="1" presStyleCnt="3">
        <dgm:presLayoutVars>
          <dgm:chMax val="0"/>
          <dgm:chPref val="0"/>
          <dgm:bulletEnabled val="1"/>
        </dgm:presLayoutVars>
      </dgm:prSet>
      <dgm:spPr/>
      <dgm:t>
        <a:bodyPr/>
        <a:lstStyle/>
        <a:p>
          <a:endParaRPr lang="en-US"/>
        </a:p>
      </dgm:t>
    </dgm:pt>
    <dgm:pt modelId="{0C7812CA-AD1E-4F43-A316-1D9CC8ED5327}" type="pres">
      <dgm:prSet presAssocID="{9DDA3B2C-E031-8143-9052-5B0D06BADC7D}" presName="desTx" presStyleLbl="alignAccFollowNode1" presStyleIdx="1" presStyleCnt="3">
        <dgm:presLayoutVars>
          <dgm:bulletEnabled val="1"/>
        </dgm:presLayoutVars>
      </dgm:prSet>
      <dgm:spPr/>
      <dgm:t>
        <a:bodyPr/>
        <a:lstStyle/>
        <a:p>
          <a:endParaRPr lang="en-US"/>
        </a:p>
      </dgm:t>
    </dgm:pt>
    <dgm:pt modelId="{6499B540-E385-3E4C-A362-487742F7380D}" type="pres">
      <dgm:prSet presAssocID="{47C7CE0C-3673-B544-9B68-1B55368EC87C}" presName="space" presStyleCnt="0"/>
      <dgm:spPr/>
    </dgm:pt>
    <dgm:pt modelId="{593F1E60-0B12-C046-A99A-3CE991717B0F}" type="pres">
      <dgm:prSet presAssocID="{7E778D01-B433-A248-A912-76CD3B6AD279}" presName="composite" presStyleCnt="0"/>
      <dgm:spPr/>
    </dgm:pt>
    <dgm:pt modelId="{1D82EDC6-8915-D446-8808-F1739F72D249}" type="pres">
      <dgm:prSet presAssocID="{7E778D01-B433-A248-A912-76CD3B6AD279}" presName="parTx" presStyleLbl="alignNode1" presStyleIdx="2" presStyleCnt="3">
        <dgm:presLayoutVars>
          <dgm:chMax val="0"/>
          <dgm:chPref val="0"/>
          <dgm:bulletEnabled val="1"/>
        </dgm:presLayoutVars>
      </dgm:prSet>
      <dgm:spPr/>
      <dgm:t>
        <a:bodyPr/>
        <a:lstStyle/>
        <a:p>
          <a:endParaRPr lang="en-US"/>
        </a:p>
      </dgm:t>
    </dgm:pt>
    <dgm:pt modelId="{963162C7-13EE-D243-B20C-F98E2FE3BDDC}" type="pres">
      <dgm:prSet presAssocID="{7E778D01-B433-A248-A912-76CD3B6AD279}" presName="desTx" presStyleLbl="alignAccFollowNode1" presStyleIdx="2" presStyleCnt="3">
        <dgm:presLayoutVars>
          <dgm:bulletEnabled val="1"/>
        </dgm:presLayoutVars>
      </dgm:prSet>
      <dgm:spPr/>
      <dgm:t>
        <a:bodyPr/>
        <a:lstStyle/>
        <a:p>
          <a:endParaRPr lang="en-US"/>
        </a:p>
      </dgm:t>
    </dgm:pt>
  </dgm:ptLst>
  <dgm:cxnLst>
    <dgm:cxn modelId="{CA736C33-5274-0843-B5BF-CA043F635240}" srcId="{1950D722-9185-4F4C-8310-BD3E5BAD9839}" destId="{9DDA3B2C-E031-8143-9052-5B0D06BADC7D}" srcOrd="1" destOrd="0" parTransId="{1428873D-2C46-BA46-A6B5-5C67FD940201}" sibTransId="{47C7CE0C-3673-B544-9B68-1B55368EC87C}"/>
    <dgm:cxn modelId="{4B501B01-BDBB-044C-A678-844199C097F4}" type="presOf" srcId="{643A93F0-609A-DC40-BCDB-A65B33307864}" destId="{975B0512-CC18-7F48-AC9D-A83739C46299}" srcOrd="0" destOrd="1" presId="urn:microsoft.com/office/officeart/2005/8/layout/hList1"/>
    <dgm:cxn modelId="{4AFC2526-B011-684E-AF6E-E05BAF913477}" srcId="{7E778D01-B433-A248-A912-76CD3B6AD279}" destId="{9A91CF61-8E08-D44E-9957-DA73EFEFEEA5}" srcOrd="1" destOrd="0" parTransId="{E82A4284-99D7-B344-8E06-F4C8FBE8E507}" sibTransId="{E8FD1428-266A-6141-9E81-F586DE26B1F8}"/>
    <dgm:cxn modelId="{265F4B2B-AE1E-964B-96D8-56740A1755FA}" srcId="{E285CB6F-58AA-8E4F-A786-5DDE7DBF3EF1}" destId="{BF860B5E-B401-9141-BE4D-F2016BC54A89}" srcOrd="10" destOrd="0" parTransId="{251DD436-012A-5044-80FF-9FD2BE004ED3}" sibTransId="{571046F6-DA05-414D-8845-65693F25157B}"/>
    <dgm:cxn modelId="{1A452F22-9452-754A-8A78-4C905675833C}" type="presOf" srcId="{9A91CF61-8E08-D44E-9957-DA73EFEFEEA5}" destId="{963162C7-13EE-D243-B20C-F98E2FE3BDDC}" srcOrd="0" destOrd="1" presId="urn:microsoft.com/office/officeart/2005/8/layout/hList1"/>
    <dgm:cxn modelId="{60C9DA0C-831B-5343-9EE9-D2A4F7CB6757}" type="presOf" srcId="{C2336C70-54DC-5A4D-AE27-34D6E983C2E9}" destId="{975B0512-CC18-7F48-AC9D-A83739C46299}" srcOrd="0" destOrd="7" presId="urn:microsoft.com/office/officeart/2005/8/layout/hList1"/>
    <dgm:cxn modelId="{D6EDCAD1-7BC6-344F-8FA9-5D8C33BDB061}" srcId="{9DDA3B2C-E031-8143-9052-5B0D06BADC7D}" destId="{E207F7CB-ADC6-5041-8464-473D29320C07}" srcOrd="4" destOrd="0" parTransId="{967C7419-F0BC-1D46-A7C5-AEB8A8E55CB9}" sibTransId="{51FE41D6-F8D0-3043-847C-C4528DFF9B6C}"/>
    <dgm:cxn modelId="{12F29852-2BD9-A14F-947C-95735DFD9307}" type="presOf" srcId="{1CA2F2F5-783D-5B4B-8DE5-38EF7279CEFD}" destId="{975B0512-CC18-7F48-AC9D-A83739C46299}" srcOrd="0" destOrd="4" presId="urn:microsoft.com/office/officeart/2005/8/layout/hList1"/>
    <dgm:cxn modelId="{FFA35023-845D-2443-A02E-F357D5E7D8D4}" srcId="{E285CB6F-58AA-8E4F-A786-5DDE7DBF3EF1}" destId="{C055F573-638E-364B-9246-1C206B9E9DA4}" srcOrd="0" destOrd="0" parTransId="{01EFB2DB-EA80-1B45-A5F5-5D1D2E49619B}" sibTransId="{ECF6ED23-78A7-0F41-9FF9-821BEB4D72DB}"/>
    <dgm:cxn modelId="{B4B2B80B-FAA0-CE48-B0A0-0C02C2F017F7}" type="presOf" srcId="{3AA3D097-6DDB-FF4C-96E7-A64D6E9E1383}" destId="{975B0512-CC18-7F48-AC9D-A83739C46299}" srcOrd="0" destOrd="8" presId="urn:microsoft.com/office/officeart/2005/8/layout/hList1"/>
    <dgm:cxn modelId="{D1967FA1-72F4-4E4C-BD24-BB1EBC8F4DBC}" type="presOf" srcId="{E207F7CB-ADC6-5041-8464-473D29320C07}" destId="{0C7812CA-AD1E-4F43-A316-1D9CC8ED5327}" srcOrd="0" destOrd="4" presId="urn:microsoft.com/office/officeart/2005/8/layout/hList1"/>
    <dgm:cxn modelId="{C56E4395-5F8B-3E4D-A2AD-DF2BE41E4900}" type="presOf" srcId="{0058F7FF-14B4-1F4D-B15C-4A1BEFE1BF7B}" destId="{0C7812CA-AD1E-4F43-A316-1D9CC8ED5327}" srcOrd="0" destOrd="1" presId="urn:microsoft.com/office/officeart/2005/8/layout/hList1"/>
    <dgm:cxn modelId="{E485183D-E7AB-E545-A284-8D93319937FD}" type="presOf" srcId="{C055F573-638E-364B-9246-1C206B9E9DA4}" destId="{975B0512-CC18-7F48-AC9D-A83739C46299}" srcOrd="0" destOrd="0" presId="urn:microsoft.com/office/officeart/2005/8/layout/hList1"/>
    <dgm:cxn modelId="{7F839843-370A-1348-AB61-D2D9F146622E}" type="presOf" srcId="{63AC119E-DCEE-854A-84DE-6BF1D4EC8BC2}" destId="{963162C7-13EE-D243-B20C-F98E2FE3BDDC}" srcOrd="0" destOrd="3" presId="urn:microsoft.com/office/officeart/2005/8/layout/hList1"/>
    <dgm:cxn modelId="{08D3CA6C-4352-9E4A-8C48-35FD4B532449}" type="presOf" srcId="{28BA99F9-2F75-C140-B850-30803890357A}" destId="{975B0512-CC18-7F48-AC9D-A83739C46299}" srcOrd="0" destOrd="5" presId="urn:microsoft.com/office/officeart/2005/8/layout/hList1"/>
    <dgm:cxn modelId="{11604DC2-6AC6-4946-84DA-31E86CD996AB}" type="presOf" srcId="{1950D722-9185-4F4C-8310-BD3E5BAD9839}" destId="{2FE8661B-357E-9A4C-BCDE-91D85F85DC9D}" srcOrd="0" destOrd="0" presId="urn:microsoft.com/office/officeart/2005/8/layout/hList1"/>
    <dgm:cxn modelId="{98B88584-F819-964F-A5BD-9F890693E75C}" srcId="{7E778D01-B433-A248-A912-76CD3B6AD279}" destId="{67F1A31E-B8C0-564C-9166-61707791BF68}" srcOrd="0" destOrd="0" parTransId="{78573219-5B17-484C-9185-DE782EE92DEE}" sibTransId="{49A3DF55-2B1F-DB49-B3D6-4C6676ADA8F6}"/>
    <dgm:cxn modelId="{E4FE067D-E4E3-6747-891C-05988C6FB094}" srcId="{9DDA3B2C-E031-8143-9052-5B0D06BADC7D}" destId="{0058F7FF-14B4-1F4D-B15C-4A1BEFE1BF7B}" srcOrd="1" destOrd="0" parTransId="{C9AF8390-DE0F-594B-A55B-6B8199D00909}" sibTransId="{508F2498-5224-1F40-B5EC-90F49215081C}"/>
    <dgm:cxn modelId="{1E7765C0-3EC7-6D45-B016-F70C9F236657}" srcId="{1950D722-9185-4F4C-8310-BD3E5BAD9839}" destId="{7E778D01-B433-A248-A912-76CD3B6AD279}" srcOrd="2" destOrd="0" parTransId="{2940C084-DFDE-FA4F-AFA2-44BBA6E65703}" sibTransId="{F292D2A9-21A0-D149-9677-F56BA12A7570}"/>
    <dgm:cxn modelId="{1B9FDDC8-E795-CA48-B3EB-B31CB50E93CF}" type="presOf" srcId="{1140ABC0-D913-A54C-8D89-715D1F47A926}" destId="{975B0512-CC18-7F48-AC9D-A83739C46299}" srcOrd="0" destOrd="9" presId="urn:microsoft.com/office/officeart/2005/8/layout/hList1"/>
    <dgm:cxn modelId="{FFD82E55-54D3-6247-8D2A-39879EF4D2CF}" type="presOf" srcId="{62E724E0-B3A0-264E-B787-838FD893F4BA}" destId="{0C7812CA-AD1E-4F43-A316-1D9CC8ED5327}" srcOrd="0" destOrd="2" presId="urn:microsoft.com/office/officeart/2005/8/layout/hList1"/>
    <dgm:cxn modelId="{FAC3A0DE-FD28-CE4A-A88D-AE569DBA9FFA}" srcId="{E285CB6F-58AA-8E4F-A786-5DDE7DBF3EF1}" destId="{6F9AD57D-4D6C-5749-8D6D-3966244413F1}" srcOrd="2" destOrd="0" parTransId="{69F4488E-1889-B743-8F5B-E626A2521736}" sibTransId="{F8352318-8ACE-6F40-A79C-3F939FF138BB}"/>
    <dgm:cxn modelId="{2BA45D9A-778F-3D40-9116-4B85DD95108C}" type="presOf" srcId="{A9E3A98A-7F48-7641-8E4C-1195A979E300}" destId="{963162C7-13EE-D243-B20C-F98E2FE3BDDC}" srcOrd="0" destOrd="2" presId="urn:microsoft.com/office/officeart/2005/8/layout/hList1"/>
    <dgm:cxn modelId="{AC08DEE7-FE2F-E941-AFA9-86DD4C2CCC1B}" type="presOf" srcId="{4AD22AC2-ECDC-9F41-B67F-1C4BBD8C15E4}" destId="{975B0512-CC18-7F48-AC9D-A83739C46299}" srcOrd="0" destOrd="6" presId="urn:microsoft.com/office/officeart/2005/8/layout/hList1"/>
    <dgm:cxn modelId="{378E951D-0E56-F845-8362-369F826AF132}" srcId="{E285CB6F-58AA-8E4F-A786-5DDE7DBF3EF1}" destId="{C2336C70-54DC-5A4D-AE27-34D6E983C2E9}" srcOrd="7" destOrd="0" parTransId="{9CECF291-0A4D-8D48-97CD-D2E28968F4D5}" sibTransId="{E39ACBBF-A9F5-E744-93EA-6FF1D2374281}"/>
    <dgm:cxn modelId="{04366EAD-37B8-1340-928C-53607507DCFA}" srcId="{E285CB6F-58AA-8E4F-A786-5DDE7DBF3EF1}" destId="{1CA2F2F5-783D-5B4B-8DE5-38EF7279CEFD}" srcOrd="4" destOrd="0" parTransId="{DED54181-18C7-3C4A-9158-01F9AC8E1938}" sibTransId="{5989DD2D-E077-F24C-9C59-514A805B9A3F}"/>
    <dgm:cxn modelId="{242CECF2-2F96-5E45-B6C5-F35AE6025D67}" type="presOf" srcId="{3FDC7842-8D03-A24B-B71F-F3BDB4B0D47B}" destId="{0C7812CA-AD1E-4F43-A316-1D9CC8ED5327}" srcOrd="0" destOrd="3" presId="urn:microsoft.com/office/officeart/2005/8/layout/hList1"/>
    <dgm:cxn modelId="{46B63DC6-AA42-2546-942F-3EBB71CB4DA9}" srcId="{E285CB6F-58AA-8E4F-A786-5DDE7DBF3EF1}" destId="{1140ABC0-D913-A54C-8D89-715D1F47A926}" srcOrd="9" destOrd="0" parTransId="{AAABF190-A577-BC40-A20F-EA6A147D5626}" sibTransId="{921E3B26-F319-DB4E-A0AD-7D3D7F8510D7}"/>
    <dgm:cxn modelId="{8B039A30-B63B-E944-81A4-8D6BE846FC8C}" srcId="{E285CB6F-58AA-8E4F-A786-5DDE7DBF3EF1}" destId="{28BA99F9-2F75-C140-B850-30803890357A}" srcOrd="5" destOrd="0" parTransId="{2ACE3832-A93A-5C4A-8762-0457DDD9AABC}" sibTransId="{B20CDFB1-CBB9-7949-A2D2-27911D97485B}"/>
    <dgm:cxn modelId="{731FC0DD-A690-EF49-BA45-F2DC363A50AE}" srcId="{E285CB6F-58AA-8E4F-A786-5DDE7DBF3EF1}" destId="{643A93F0-609A-DC40-BCDB-A65B33307864}" srcOrd="1" destOrd="0" parTransId="{A823D517-3B34-F749-97D1-C25AF9544F63}" sibTransId="{332AB4F2-778C-1E45-BF1C-3C9372CC5871}"/>
    <dgm:cxn modelId="{F86A6E46-8AAC-6A46-AA80-F2717C0283C2}" srcId="{9DDA3B2C-E031-8143-9052-5B0D06BADC7D}" destId="{3FDC7842-8D03-A24B-B71F-F3BDB4B0D47B}" srcOrd="3" destOrd="0" parTransId="{7A56A03F-F1E3-CD48-9964-760761392ABF}" sibTransId="{B74AF12C-71AE-4F45-A5AC-C235F6CF8BB3}"/>
    <dgm:cxn modelId="{042FCE77-A93C-8D48-A2F5-40D2EF7EDF23}" type="presOf" srcId="{7E778D01-B433-A248-A912-76CD3B6AD279}" destId="{1D82EDC6-8915-D446-8808-F1739F72D249}" srcOrd="0" destOrd="0" presId="urn:microsoft.com/office/officeart/2005/8/layout/hList1"/>
    <dgm:cxn modelId="{63250EC5-151F-8144-8CE6-40705228AD86}" srcId="{1950D722-9185-4F4C-8310-BD3E5BAD9839}" destId="{E285CB6F-58AA-8E4F-A786-5DDE7DBF3EF1}" srcOrd="0" destOrd="0" parTransId="{2655B154-B144-CF46-B566-44F5F66B1285}" sibTransId="{708B9A56-756E-B04B-810E-94CCD29167D4}"/>
    <dgm:cxn modelId="{513A6E20-FEA2-174A-9841-6470FC8F7DC4}" srcId="{9DDA3B2C-E031-8143-9052-5B0D06BADC7D}" destId="{1ED55952-A9CB-6644-9E58-5EC8FB107C82}" srcOrd="0" destOrd="0" parTransId="{17BFFCE2-AC4B-444F-9FF0-48A263E473C5}" sibTransId="{572D1DDA-6AA8-CB4F-876F-A5B0BA0D546F}"/>
    <dgm:cxn modelId="{7B2DA0F6-9532-6747-B9C9-3A6B43094766}" type="presOf" srcId="{6F9AD57D-4D6C-5749-8D6D-3966244413F1}" destId="{975B0512-CC18-7F48-AC9D-A83739C46299}" srcOrd="0" destOrd="2" presId="urn:microsoft.com/office/officeart/2005/8/layout/hList1"/>
    <dgm:cxn modelId="{1612B374-14B4-C246-B392-21C067A80D0C}" type="presOf" srcId="{E285CB6F-58AA-8E4F-A786-5DDE7DBF3EF1}" destId="{B6EFF342-8C2B-384C-B03C-3CAE38DEBE2C}" srcOrd="0" destOrd="0" presId="urn:microsoft.com/office/officeart/2005/8/layout/hList1"/>
    <dgm:cxn modelId="{BBAEE3E4-671B-8A40-ABDC-30F0A4AB2CB4}" type="presOf" srcId="{9DDA3B2C-E031-8143-9052-5B0D06BADC7D}" destId="{4B45A315-569B-EF47-A390-1B45521BB314}" srcOrd="0" destOrd="0" presId="urn:microsoft.com/office/officeart/2005/8/layout/hList1"/>
    <dgm:cxn modelId="{09A00FBA-A990-3C46-81C4-B8A7A0ABBA98}" srcId="{E285CB6F-58AA-8E4F-A786-5DDE7DBF3EF1}" destId="{4AD22AC2-ECDC-9F41-B67F-1C4BBD8C15E4}" srcOrd="6" destOrd="0" parTransId="{C1D1D543-70FD-0D4E-A61B-7DF2176ADD94}" sibTransId="{E6DBF78D-912C-174A-8D09-FEC14961F213}"/>
    <dgm:cxn modelId="{CE93A6C7-40C2-5544-8049-6BCE65DAD1A2}" type="presOf" srcId="{67F1A31E-B8C0-564C-9166-61707791BF68}" destId="{963162C7-13EE-D243-B20C-F98E2FE3BDDC}" srcOrd="0" destOrd="0" presId="urn:microsoft.com/office/officeart/2005/8/layout/hList1"/>
    <dgm:cxn modelId="{F9364445-30CC-FF48-BF20-3F1B8843215C}" type="presOf" srcId="{1ED55952-A9CB-6644-9E58-5EC8FB107C82}" destId="{0C7812CA-AD1E-4F43-A316-1D9CC8ED5327}" srcOrd="0" destOrd="0" presId="urn:microsoft.com/office/officeart/2005/8/layout/hList1"/>
    <dgm:cxn modelId="{2110E907-D994-BF44-83AF-AD9F4DCA1751}" srcId="{7E778D01-B433-A248-A912-76CD3B6AD279}" destId="{A9E3A98A-7F48-7641-8E4C-1195A979E300}" srcOrd="2" destOrd="0" parTransId="{4C2CB731-0E77-8647-A7CF-C219FCD9D7AD}" sibTransId="{41922077-5774-7644-8F00-210CB45903AD}"/>
    <dgm:cxn modelId="{1EDA5530-8A39-A841-9BDB-21C35E0A1C7A}" srcId="{E285CB6F-58AA-8E4F-A786-5DDE7DBF3EF1}" destId="{816AEB54-6BD9-274F-AC62-E5C3A0A65322}" srcOrd="3" destOrd="0" parTransId="{405FA49A-8F45-3945-8194-1C459EF25B5C}" sibTransId="{8D9BE068-3DEE-6C43-B73D-DE75F3050521}"/>
    <dgm:cxn modelId="{616894BB-8C06-5345-BBF3-25A2659B4697}" srcId="{9DDA3B2C-E031-8143-9052-5B0D06BADC7D}" destId="{62E724E0-B3A0-264E-B787-838FD893F4BA}" srcOrd="2" destOrd="0" parTransId="{0C210B96-6A3A-8F4D-90AE-1B38A2E8031D}" sibTransId="{FC5E64FC-26D0-0B40-9D86-AABB25B15906}"/>
    <dgm:cxn modelId="{AE75CC16-750E-6B41-B8E8-825FFD32ACC4}" srcId="{7E778D01-B433-A248-A912-76CD3B6AD279}" destId="{63AC119E-DCEE-854A-84DE-6BF1D4EC8BC2}" srcOrd="3" destOrd="0" parTransId="{3F0ED9F8-C062-EC43-B8AC-ED91B682C726}" sibTransId="{7D0DAC73-3C6D-CF43-B8AF-EB2361179B5F}"/>
    <dgm:cxn modelId="{BA99A3C8-AE75-6840-881A-27EF96BCB5DA}" type="presOf" srcId="{816AEB54-6BD9-274F-AC62-E5C3A0A65322}" destId="{975B0512-CC18-7F48-AC9D-A83739C46299}" srcOrd="0" destOrd="3" presId="urn:microsoft.com/office/officeart/2005/8/layout/hList1"/>
    <dgm:cxn modelId="{1E477C60-088C-EF43-BBFE-A0A1FF272BD1}" type="presOf" srcId="{BF860B5E-B401-9141-BE4D-F2016BC54A89}" destId="{975B0512-CC18-7F48-AC9D-A83739C46299}" srcOrd="0" destOrd="10" presId="urn:microsoft.com/office/officeart/2005/8/layout/hList1"/>
    <dgm:cxn modelId="{9932D15B-33F1-C141-B2E8-931BF1510CDC}" srcId="{E285CB6F-58AA-8E4F-A786-5DDE7DBF3EF1}" destId="{3AA3D097-6DDB-FF4C-96E7-A64D6E9E1383}" srcOrd="8" destOrd="0" parTransId="{A7910DBC-BB21-954C-AAD5-CCEF5E3BD64D}" sibTransId="{FFD72198-0343-504C-9CDD-856C892C3091}"/>
    <dgm:cxn modelId="{7046F08B-7C5C-AE4B-9BDB-410384F46842}" type="presParOf" srcId="{2FE8661B-357E-9A4C-BCDE-91D85F85DC9D}" destId="{6F762DEA-4112-4E47-B4BF-5DE72BA9CA20}" srcOrd="0" destOrd="0" presId="urn:microsoft.com/office/officeart/2005/8/layout/hList1"/>
    <dgm:cxn modelId="{EC0BCE39-4665-254B-A0BA-95EDBB0547AB}" type="presParOf" srcId="{6F762DEA-4112-4E47-B4BF-5DE72BA9CA20}" destId="{B6EFF342-8C2B-384C-B03C-3CAE38DEBE2C}" srcOrd="0" destOrd="0" presId="urn:microsoft.com/office/officeart/2005/8/layout/hList1"/>
    <dgm:cxn modelId="{A47FBD11-9FEB-FB41-ADC1-8A1622FB6121}" type="presParOf" srcId="{6F762DEA-4112-4E47-B4BF-5DE72BA9CA20}" destId="{975B0512-CC18-7F48-AC9D-A83739C46299}" srcOrd="1" destOrd="0" presId="urn:microsoft.com/office/officeart/2005/8/layout/hList1"/>
    <dgm:cxn modelId="{C68D9853-7F29-1040-A8D4-64A8B7513251}" type="presParOf" srcId="{2FE8661B-357E-9A4C-BCDE-91D85F85DC9D}" destId="{C679226C-EE5E-674D-BDEA-C5D52ED60B0E}" srcOrd="1" destOrd="0" presId="urn:microsoft.com/office/officeart/2005/8/layout/hList1"/>
    <dgm:cxn modelId="{C78FDCDF-8617-7D43-9835-F15FA45F6619}" type="presParOf" srcId="{2FE8661B-357E-9A4C-BCDE-91D85F85DC9D}" destId="{CE1D83D7-9F07-6441-A7CD-77CBD69D9EC6}" srcOrd="2" destOrd="0" presId="urn:microsoft.com/office/officeart/2005/8/layout/hList1"/>
    <dgm:cxn modelId="{981BE20D-FD49-5E48-AF33-9CB8CD293A4B}" type="presParOf" srcId="{CE1D83D7-9F07-6441-A7CD-77CBD69D9EC6}" destId="{4B45A315-569B-EF47-A390-1B45521BB314}" srcOrd="0" destOrd="0" presId="urn:microsoft.com/office/officeart/2005/8/layout/hList1"/>
    <dgm:cxn modelId="{DA85CF02-6680-6241-83C4-563F68599CD2}" type="presParOf" srcId="{CE1D83D7-9F07-6441-A7CD-77CBD69D9EC6}" destId="{0C7812CA-AD1E-4F43-A316-1D9CC8ED5327}" srcOrd="1" destOrd="0" presId="urn:microsoft.com/office/officeart/2005/8/layout/hList1"/>
    <dgm:cxn modelId="{581AC680-A9BE-5C45-9D6C-4FACB52195D3}" type="presParOf" srcId="{2FE8661B-357E-9A4C-BCDE-91D85F85DC9D}" destId="{6499B540-E385-3E4C-A362-487742F7380D}" srcOrd="3" destOrd="0" presId="urn:microsoft.com/office/officeart/2005/8/layout/hList1"/>
    <dgm:cxn modelId="{8C9E1E0E-4899-3842-B366-EC88A0B190CB}" type="presParOf" srcId="{2FE8661B-357E-9A4C-BCDE-91D85F85DC9D}" destId="{593F1E60-0B12-C046-A99A-3CE991717B0F}" srcOrd="4" destOrd="0" presId="urn:microsoft.com/office/officeart/2005/8/layout/hList1"/>
    <dgm:cxn modelId="{B875907D-8018-8E46-90A3-4862DF0D1282}" type="presParOf" srcId="{593F1E60-0B12-C046-A99A-3CE991717B0F}" destId="{1D82EDC6-8915-D446-8808-F1739F72D249}" srcOrd="0" destOrd="0" presId="urn:microsoft.com/office/officeart/2005/8/layout/hList1"/>
    <dgm:cxn modelId="{FD17C821-415B-A045-8534-58B6FECD6432}" type="presParOf" srcId="{593F1E60-0B12-C046-A99A-3CE991717B0F}" destId="{963162C7-13EE-D243-B20C-F98E2FE3BD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A365BD-1401-4BBA-A34E-5D71B133EB78}" type="doc">
      <dgm:prSet loTypeId="urn:microsoft.com/office/officeart/2005/8/layout/arrow3" loCatId="relationship" qsTypeId="urn:microsoft.com/office/officeart/2005/8/quickstyle/simple4" qsCatId="simple" csTypeId="urn:microsoft.com/office/officeart/2005/8/colors/colorful5" csCatId="colorful" phldr="1"/>
      <dgm:spPr/>
      <dgm:t>
        <a:bodyPr/>
        <a:lstStyle/>
        <a:p>
          <a:endParaRPr lang="en-US"/>
        </a:p>
      </dgm:t>
    </dgm:pt>
    <dgm:pt modelId="{7C8EB74E-0A14-45AC-81AD-8A7DE2475B7C}">
      <dgm:prSet phldrT="[Text]" custT="1"/>
      <dgm:spPr/>
      <dgm:t>
        <a:bodyPr/>
        <a:lstStyle/>
        <a:p>
          <a:pPr algn="ctr">
            <a:lnSpc>
              <a:spcPct val="100000"/>
            </a:lnSpc>
            <a:spcAft>
              <a:spcPts val="0"/>
            </a:spcAft>
          </a:pPr>
          <a:r>
            <a:rPr lang="en-US" sz="1800" b="1" dirty="0">
              <a:effectLst>
                <a:outerShdw blurRad="50800" dist="38100" dir="5400000" algn="t" rotWithShape="0">
                  <a:prstClr val="black">
                    <a:alpha val="40000"/>
                  </a:prstClr>
                </a:outerShdw>
              </a:effectLst>
              <a:latin typeface="Cambria" pitchFamily="18" charset="0"/>
              <a:ea typeface="Cambria" pitchFamily="18" charset="0"/>
              <a:cs typeface="Calibri" pitchFamily="34" charset="0"/>
            </a:rPr>
            <a:t>Rules of reason</a:t>
          </a:r>
        </a:p>
        <a:p>
          <a:pPr algn="r">
            <a:lnSpc>
              <a:spcPct val="100000"/>
            </a:lnSpc>
            <a:spcAft>
              <a:spcPts val="0"/>
            </a:spcAft>
          </a:pPr>
          <a:r>
            <a:rPr lang="id-ID" sz="1400" dirty="0">
              <a:latin typeface="Calibri" panose="020F0502020204030204" pitchFamily="34" charset="0"/>
              <a:ea typeface="ＭＳ Ｐゴシック" pitchFamily="34" charset="-128"/>
              <a:cs typeface="Calibri" panose="020F0502020204030204" pitchFamily="34" charset="0"/>
            </a:rPr>
            <a:t>Suatu pendekatan guna mengevaluasi akibat dari perjanjian atau kegiatan usaha tertentu sehingga dapat ditentukan apakah perjanjian atau kegiatan usaha tersebut bersifat menghambat atau mendukung persaingan</a:t>
          </a:r>
          <a:endParaRPr lang="en-US" sz="1400" dirty="0">
            <a:latin typeface="Calibri" pitchFamily="34" charset="0"/>
            <a:cs typeface="Calibri" pitchFamily="34" charset="0"/>
          </a:endParaRPr>
        </a:p>
      </dgm:t>
    </dgm:pt>
    <dgm:pt modelId="{3D861AEA-AC23-48C2-9CA1-D20B49B317EF}" type="parTrans" cxnId="{C64C1C01-F168-4B9F-8785-148CC7092228}">
      <dgm:prSet/>
      <dgm:spPr/>
      <dgm:t>
        <a:bodyPr/>
        <a:lstStyle/>
        <a:p>
          <a:endParaRPr lang="en-US"/>
        </a:p>
      </dgm:t>
    </dgm:pt>
    <dgm:pt modelId="{A68F4491-DFB7-4C39-A237-CD5DF5782E1C}" type="sibTrans" cxnId="{C64C1C01-F168-4B9F-8785-148CC7092228}">
      <dgm:prSet/>
      <dgm:spPr/>
      <dgm:t>
        <a:bodyPr/>
        <a:lstStyle/>
        <a:p>
          <a:endParaRPr lang="en-US"/>
        </a:p>
      </dgm:t>
    </dgm:pt>
    <dgm:pt modelId="{E36F1B23-3330-44BE-84E6-AE9A4882870B}">
      <dgm:prSet phldrT="[Text]" custT="1"/>
      <dgm:spPr/>
      <dgm:t>
        <a:bodyPr/>
        <a:lstStyle/>
        <a:p>
          <a:pPr algn="ctr">
            <a:lnSpc>
              <a:spcPct val="100000"/>
            </a:lnSpc>
            <a:spcAft>
              <a:spcPts val="0"/>
            </a:spcAft>
          </a:pPr>
          <a:r>
            <a:rPr lang="en-US" sz="1800" b="1" dirty="0">
              <a:effectLst>
                <a:outerShdw blurRad="50800" dist="38100" dir="5400000" algn="t" rotWithShape="0">
                  <a:prstClr val="black">
                    <a:alpha val="40000"/>
                  </a:prstClr>
                </a:outerShdw>
              </a:effectLst>
              <a:latin typeface="Cambria" pitchFamily="18" charset="0"/>
              <a:ea typeface="Cambria" pitchFamily="18" charset="0"/>
              <a:cs typeface="Calibri" pitchFamily="34" charset="0"/>
            </a:rPr>
            <a:t>Per se illegal </a:t>
          </a:r>
        </a:p>
        <a:p>
          <a:pPr algn="l">
            <a:lnSpc>
              <a:spcPct val="100000"/>
            </a:lnSpc>
            <a:spcAft>
              <a:spcPts val="0"/>
            </a:spcAft>
          </a:pPr>
          <a:r>
            <a:rPr lang="id-ID" sz="1400" b="0" dirty="0">
              <a:latin typeface="Calibri" panose="020F0502020204030204" pitchFamily="34" charset="0"/>
              <a:ea typeface="ＭＳ Ｐゴシック" pitchFamily="34" charset="-128"/>
              <a:cs typeface="Calibri" panose="020F0502020204030204" pitchFamily="34" charset="0"/>
            </a:rPr>
            <a:t>Setiap perjanjian atau kegiatan usaha tertentu dianggap ilegal, sehingga tidak diperlukan pembuktian lebih lanjut atas dampak persaingan yang tidak sehat yang dapat ditimbulkan dari perjanjian atau kegiatan tersebut.</a:t>
          </a:r>
          <a:endParaRPr lang="en-US" sz="1400" b="0" dirty="0">
            <a:latin typeface="Calibri" pitchFamily="34" charset="0"/>
            <a:cs typeface="Calibri" pitchFamily="34" charset="0"/>
          </a:endParaRPr>
        </a:p>
      </dgm:t>
    </dgm:pt>
    <dgm:pt modelId="{C7B93B55-8356-4F5A-88CD-BCDD11538DAB}" type="parTrans" cxnId="{1B0DEBCA-8DE2-4D45-B8D9-9A7865C25353}">
      <dgm:prSet/>
      <dgm:spPr/>
      <dgm:t>
        <a:bodyPr/>
        <a:lstStyle/>
        <a:p>
          <a:endParaRPr lang="en-US"/>
        </a:p>
      </dgm:t>
    </dgm:pt>
    <dgm:pt modelId="{716D58A8-AA4A-485E-B862-008EAEB31B08}" type="sibTrans" cxnId="{1B0DEBCA-8DE2-4D45-B8D9-9A7865C25353}">
      <dgm:prSet/>
      <dgm:spPr/>
      <dgm:t>
        <a:bodyPr/>
        <a:lstStyle/>
        <a:p>
          <a:endParaRPr lang="en-US"/>
        </a:p>
      </dgm:t>
    </dgm:pt>
    <dgm:pt modelId="{58921EE2-4D66-414E-907A-C0AF74EC2802}" type="pres">
      <dgm:prSet presAssocID="{4DA365BD-1401-4BBA-A34E-5D71B133EB78}" presName="compositeShape" presStyleCnt="0">
        <dgm:presLayoutVars>
          <dgm:chMax val="2"/>
          <dgm:dir/>
          <dgm:resizeHandles val="exact"/>
        </dgm:presLayoutVars>
      </dgm:prSet>
      <dgm:spPr/>
      <dgm:t>
        <a:bodyPr/>
        <a:lstStyle/>
        <a:p>
          <a:endParaRPr lang="en-US"/>
        </a:p>
      </dgm:t>
    </dgm:pt>
    <dgm:pt modelId="{A0B6BF7A-E46E-44F2-8F5F-27CF0FC790F0}" type="pres">
      <dgm:prSet presAssocID="{4DA365BD-1401-4BBA-A34E-5D71B133EB78}" presName="divider" presStyleLbl="fgShp" presStyleIdx="0" presStyleCnt="1"/>
      <dgm:spPr/>
    </dgm:pt>
    <dgm:pt modelId="{08815A7D-5C29-41A0-BD02-E11E211E9224}" type="pres">
      <dgm:prSet presAssocID="{7C8EB74E-0A14-45AC-81AD-8A7DE2475B7C}" presName="downArrow" presStyleLbl="node1" presStyleIdx="0" presStyleCnt="2"/>
      <dgm:spPr/>
    </dgm:pt>
    <dgm:pt modelId="{19ECCED2-C88D-4A42-A3E0-85B543CFB979}" type="pres">
      <dgm:prSet presAssocID="{7C8EB74E-0A14-45AC-81AD-8A7DE2475B7C}" presName="downArrowText" presStyleLbl="revTx" presStyleIdx="0" presStyleCnt="2" custScaleX="184539">
        <dgm:presLayoutVars>
          <dgm:bulletEnabled val="1"/>
        </dgm:presLayoutVars>
      </dgm:prSet>
      <dgm:spPr/>
      <dgm:t>
        <a:bodyPr/>
        <a:lstStyle/>
        <a:p>
          <a:endParaRPr lang="en-US"/>
        </a:p>
      </dgm:t>
    </dgm:pt>
    <dgm:pt modelId="{6003A026-EBE2-43FA-8B8E-A04CE3D54A64}" type="pres">
      <dgm:prSet presAssocID="{E36F1B23-3330-44BE-84E6-AE9A4882870B}" presName="upArrow" presStyleLbl="node1" presStyleIdx="1" presStyleCnt="2"/>
      <dgm:spPr/>
    </dgm:pt>
    <dgm:pt modelId="{1AF71439-B5EB-4383-B17F-1BFD00C49CE6}" type="pres">
      <dgm:prSet presAssocID="{E36F1B23-3330-44BE-84E6-AE9A4882870B}" presName="upArrowText" presStyleLbl="revTx" presStyleIdx="1" presStyleCnt="2" custScaleX="182785">
        <dgm:presLayoutVars>
          <dgm:bulletEnabled val="1"/>
        </dgm:presLayoutVars>
      </dgm:prSet>
      <dgm:spPr/>
      <dgm:t>
        <a:bodyPr/>
        <a:lstStyle/>
        <a:p>
          <a:endParaRPr lang="en-US"/>
        </a:p>
      </dgm:t>
    </dgm:pt>
  </dgm:ptLst>
  <dgm:cxnLst>
    <dgm:cxn modelId="{C64C1C01-F168-4B9F-8785-148CC7092228}" srcId="{4DA365BD-1401-4BBA-A34E-5D71B133EB78}" destId="{7C8EB74E-0A14-45AC-81AD-8A7DE2475B7C}" srcOrd="0" destOrd="0" parTransId="{3D861AEA-AC23-48C2-9CA1-D20B49B317EF}" sibTransId="{A68F4491-DFB7-4C39-A237-CD5DF5782E1C}"/>
    <dgm:cxn modelId="{3CAFED2E-DC6D-45E0-85E3-828E701C9394}" type="presOf" srcId="{4DA365BD-1401-4BBA-A34E-5D71B133EB78}" destId="{58921EE2-4D66-414E-907A-C0AF74EC2802}" srcOrd="0" destOrd="0" presId="urn:microsoft.com/office/officeart/2005/8/layout/arrow3"/>
    <dgm:cxn modelId="{43DA1AF4-E937-4A93-A395-14034E56A8D8}" type="presOf" srcId="{7C8EB74E-0A14-45AC-81AD-8A7DE2475B7C}" destId="{19ECCED2-C88D-4A42-A3E0-85B543CFB979}" srcOrd="0" destOrd="0" presId="urn:microsoft.com/office/officeart/2005/8/layout/arrow3"/>
    <dgm:cxn modelId="{2A22D4DE-749E-40EC-A0E4-4A6028DDAF0D}" type="presOf" srcId="{E36F1B23-3330-44BE-84E6-AE9A4882870B}" destId="{1AF71439-B5EB-4383-B17F-1BFD00C49CE6}" srcOrd="0" destOrd="0" presId="urn:microsoft.com/office/officeart/2005/8/layout/arrow3"/>
    <dgm:cxn modelId="{1B0DEBCA-8DE2-4D45-B8D9-9A7865C25353}" srcId="{4DA365BD-1401-4BBA-A34E-5D71B133EB78}" destId="{E36F1B23-3330-44BE-84E6-AE9A4882870B}" srcOrd="1" destOrd="0" parTransId="{C7B93B55-8356-4F5A-88CD-BCDD11538DAB}" sibTransId="{716D58A8-AA4A-485E-B862-008EAEB31B08}"/>
    <dgm:cxn modelId="{66782BD6-7ED8-4E06-9EC2-9B8FA05C0F5F}" type="presParOf" srcId="{58921EE2-4D66-414E-907A-C0AF74EC2802}" destId="{A0B6BF7A-E46E-44F2-8F5F-27CF0FC790F0}" srcOrd="0" destOrd="0" presId="urn:microsoft.com/office/officeart/2005/8/layout/arrow3"/>
    <dgm:cxn modelId="{A8951CAA-0275-4455-8720-5976C7978866}" type="presParOf" srcId="{58921EE2-4D66-414E-907A-C0AF74EC2802}" destId="{08815A7D-5C29-41A0-BD02-E11E211E9224}" srcOrd="1" destOrd="0" presId="urn:microsoft.com/office/officeart/2005/8/layout/arrow3"/>
    <dgm:cxn modelId="{4B0F8E1A-61AA-47F2-8707-E0D423A8A28F}" type="presParOf" srcId="{58921EE2-4D66-414E-907A-C0AF74EC2802}" destId="{19ECCED2-C88D-4A42-A3E0-85B543CFB979}" srcOrd="2" destOrd="0" presId="urn:microsoft.com/office/officeart/2005/8/layout/arrow3"/>
    <dgm:cxn modelId="{288C4D89-8A5B-4475-B738-89B8DB3D7C0C}" type="presParOf" srcId="{58921EE2-4D66-414E-907A-C0AF74EC2802}" destId="{6003A026-EBE2-43FA-8B8E-A04CE3D54A64}" srcOrd="3" destOrd="0" presId="urn:microsoft.com/office/officeart/2005/8/layout/arrow3"/>
    <dgm:cxn modelId="{F606BCA4-F0D4-4232-8D58-98C88DEE7410}" type="presParOf" srcId="{58921EE2-4D66-414E-907A-C0AF74EC2802}" destId="{1AF71439-B5EB-4383-B17F-1BFD00C49CE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27C6-0F6C-5841-9EA7-BCC3A873E24F}">
      <dsp:nvSpPr>
        <dsp:cNvPr id="0" name=""/>
        <dsp:cNvSpPr/>
      </dsp:nvSpPr>
      <dsp:spPr>
        <a:xfrm>
          <a:off x="0" y="0"/>
          <a:ext cx="4158462" cy="8959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76200" rIns="76200" bIns="76200" numCol="1" spcCol="1270" anchor="ctr" anchorCtr="0">
          <a:noAutofit/>
        </a:bodyPr>
        <a:lstStyle/>
        <a:p>
          <a:pPr lvl="0" algn="l" defTabSz="889000">
            <a:lnSpc>
              <a:spcPct val="90000"/>
            </a:lnSpc>
            <a:spcBef>
              <a:spcPct val="0"/>
            </a:spcBef>
            <a:spcAft>
              <a:spcPct val="35000"/>
            </a:spcAft>
          </a:pPr>
          <a:r>
            <a:rPr lang="en-US" sz="2000" b="1" kern="1200">
              <a:ln/>
              <a:latin typeface="+mn-lt"/>
              <a:cs typeface="Book Antiqua"/>
            </a:rPr>
            <a:t>PELAKU USAHA</a:t>
          </a:r>
          <a:endParaRPr lang="en-US" sz="2000" b="1" kern="1200" dirty="0">
            <a:ln/>
            <a:latin typeface="+mn-lt"/>
            <a:cs typeface="Book Antiqua"/>
          </a:endParaRPr>
        </a:p>
      </dsp:txBody>
      <dsp:txXfrm>
        <a:off x="26243" y="26243"/>
        <a:ext cx="3115904" cy="843506"/>
      </dsp:txXfrm>
    </dsp:sp>
    <dsp:sp modelId="{C7C2D65F-7E91-3140-8EB6-00338450CC00}">
      <dsp:nvSpPr>
        <dsp:cNvPr id="0" name=""/>
        <dsp:cNvSpPr/>
      </dsp:nvSpPr>
      <dsp:spPr>
        <a:xfrm>
          <a:off x="348271" y="1058900"/>
          <a:ext cx="4158462" cy="895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mn-lt"/>
              <a:cs typeface="Book Antiqua"/>
            </a:rPr>
            <a:t>Efisiensi alokasi sumber daya </a:t>
          </a:r>
          <a:endParaRPr lang="en-US" sz="1600" kern="1200" dirty="0">
            <a:latin typeface="+mn-lt"/>
            <a:cs typeface="Book Antiqua"/>
          </a:endParaRPr>
        </a:p>
      </dsp:txBody>
      <dsp:txXfrm>
        <a:off x="374514" y="1085143"/>
        <a:ext cx="3175309" cy="843506"/>
      </dsp:txXfrm>
    </dsp:sp>
    <dsp:sp modelId="{A796F6BE-26FF-7642-A1D1-984FFC0D1ECE}">
      <dsp:nvSpPr>
        <dsp:cNvPr id="0" name=""/>
        <dsp:cNvSpPr/>
      </dsp:nvSpPr>
      <dsp:spPr>
        <a:xfrm>
          <a:off x="691344" y="2117800"/>
          <a:ext cx="4158462" cy="8959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mn-lt"/>
              <a:cs typeface="Book Antiqua"/>
            </a:rPr>
            <a:t>Memunculkan inovasi</a:t>
          </a:r>
          <a:endParaRPr lang="en-US" sz="1600" kern="1200" dirty="0">
            <a:latin typeface="+mn-lt"/>
            <a:cs typeface="Book Antiqua"/>
          </a:endParaRPr>
        </a:p>
      </dsp:txBody>
      <dsp:txXfrm>
        <a:off x="717587" y="2144043"/>
        <a:ext cx="3180508" cy="843506"/>
      </dsp:txXfrm>
    </dsp:sp>
    <dsp:sp modelId="{B4C8DE86-8D9B-4A4F-BD40-6FA8FBF534E1}">
      <dsp:nvSpPr>
        <dsp:cNvPr id="0" name=""/>
        <dsp:cNvSpPr/>
      </dsp:nvSpPr>
      <dsp:spPr>
        <a:xfrm>
          <a:off x="1039615" y="3176701"/>
          <a:ext cx="4158462" cy="8959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mn-lt"/>
              <a:cs typeface="Book Antiqua"/>
            </a:rPr>
            <a:t>membuka hambatan pasar</a:t>
          </a:r>
          <a:endParaRPr lang="en-US" sz="1600" kern="1200" dirty="0">
            <a:latin typeface="+mn-lt"/>
            <a:cs typeface="Book Antiqua"/>
          </a:endParaRPr>
        </a:p>
      </dsp:txBody>
      <dsp:txXfrm>
        <a:off x="1065858" y="3202944"/>
        <a:ext cx="3175309" cy="843506"/>
      </dsp:txXfrm>
    </dsp:sp>
    <dsp:sp modelId="{6A47D645-4E91-B044-9FC9-91308009C4DA}">
      <dsp:nvSpPr>
        <dsp:cNvPr id="0" name=""/>
        <dsp:cNvSpPr/>
      </dsp:nvSpPr>
      <dsp:spPr>
        <a:xfrm>
          <a:off x="3576067" y="686248"/>
          <a:ext cx="582395" cy="58239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mn-lt"/>
            <a:cs typeface="Book Antiqua"/>
          </a:endParaRPr>
        </a:p>
      </dsp:txBody>
      <dsp:txXfrm>
        <a:off x="3707106" y="686248"/>
        <a:ext cx="320317" cy="438252"/>
      </dsp:txXfrm>
    </dsp:sp>
    <dsp:sp modelId="{5414CFC4-AE23-CE4C-8DCD-8582C3E6D0FA}">
      <dsp:nvSpPr>
        <dsp:cNvPr id="0" name=""/>
        <dsp:cNvSpPr/>
      </dsp:nvSpPr>
      <dsp:spPr>
        <a:xfrm>
          <a:off x="3924338" y="1745149"/>
          <a:ext cx="582395" cy="58239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mn-lt"/>
            <a:cs typeface="Book Antiqua"/>
          </a:endParaRPr>
        </a:p>
      </dsp:txBody>
      <dsp:txXfrm>
        <a:off x="4055377" y="1745149"/>
        <a:ext cx="320317" cy="438252"/>
      </dsp:txXfrm>
    </dsp:sp>
    <dsp:sp modelId="{5B46BD8A-7473-4C48-9492-81AA8BA7771F}">
      <dsp:nvSpPr>
        <dsp:cNvPr id="0" name=""/>
        <dsp:cNvSpPr/>
      </dsp:nvSpPr>
      <dsp:spPr>
        <a:xfrm>
          <a:off x="4267411" y="2804049"/>
          <a:ext cx="582395" cy="582395"/>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mn-lt"/>
            <a:cs typeface="Book Antiqua"/>
          </a:endParaRPr>
        </a:p>
      </dsp:txBody>
      <dsp:txXfrm>
        <a:off x="4398450" y="2804049"/>
        <a:ext cx="320317" cy="438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DF5B9-3AE1-854D-AB65-A5988FF6E9A0}">
      <dsp:nvSpPr>
        <dsp:cNvPr id="0" name=""/>
        <dsp:cNvSpPr/>
      </dsp:nvSpPr>
      <dsp:spPr>
        <a:xfrm>
          <a:off x="0" y="0"/>
          <a:ext cx="4158462" cy="8959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76200" rIns="76200" bIns="76200" numCol="1" spcCol="1270" anchor="ctr" anchorCtr="0">
          <a:noAutofit/>
        </a:bodyPr>
        <a:lstStyle/>
        <a:p>
          <a:pPr lvl="0" algn="l" defTabSz="889000">
            <a:lnSpc>
              <a:spcPct val="90000"/>
            </a:lnSpc>
            <a:spcBef>
              <a:spcPct val="0"/>
            </a:spcBef>
            <a:spcAft>
              <a:spcPct val="35000"/>
            </a:spcAft>
          </a:pPr>
          <a:r>
            <a:rPr lang="en-US" sz="2000" b="1" kern="1200">
              <a:ln/>
              <a:latin typeface="+mn-lt"/>
              <a:cs typeface="Book Antiqua"/>
            </a:rPr>
            <a:t>KONSUMEN</a:t>
          </a:r>
          <a:endParaRPr lang="en-US" sz="2000" b="1" kern="1200" dirty="0">
            <a:ln/>
            <a:latin typeface="+mn-lt"/>
            <a:cs typeface="Book Antiqua"/>
          </a:endParaRPr>
        </a:p>
      </dsp:txBody>
      <dsp:txXfrm>
        <a:off x="26243" y="26243"/>
        <a:ext cx="3115904" cy="843506"/>
      </dsp:txXfrm>
    </dsp:sp>
    <dsp:sp modelId="{1000A035-21F9-6840-9C10-EEDCFC1060DA}">
      <dsp:nvSpPr>
        <dsp:cNvPr id="0" name=""/>
        <dsp:cNvSpPr/>
      </dsp:nvSpPr>
      <dsp:spPr>
        <a:xfrm>
          <a:off x="348271" y="1058900"/>
          <a:ext cx="4158462" cy="895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mn-lt"/>
              <a:cs typeface="Book Antiqua"/>
            </a:rPr>
            <a:t>Keragaman produk/harga memudahkan pilihan</a:t>
          </a:r>
          <a:endParaRPr lang="en-US" sz="1600" kern="1200" dirty="0">
            <a:latin typeface="+mn-lt"/>
            <a:cs typeface="Book Antiqua"/>
          </a:endParaRPr>
        </a:p>
      </dsp:txBody>
      <dsp:txXfrm>
        <a:off x="374514" y="1085143"/>
        <a:ext cx="3175309" cy="843506"/>
      </dsp:txXfrm>
    </dsp:sp>
    <dsp:sp modelId="{B3DD5218-A55B-644F-8EF2-90829F9F5AA3}">
      <dsp:nvSpPr>
        <dsp:cNvPr id="0" name=""/>
        <dsp:cNvSpPr/>
      </dsp:nvSpPr>
      <dsp:spPr>
        <a:xfrm>
          <a:off x="691344" y="2117800"/>
          <a:ext cx="4158462" cy="89599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mn-lt"/>
              <a:cs typeface="Book Antiqua"/>
            </a:rPr>
            <a:t>Harga yang identik dengan kualitas/layanan</a:t>
          </a:r>
          <a:endParaRPr lang="en-US" sz="1600" kern="1200" dirty="0">
            <a:latin typeface="+mn-lt"/>
            <a:cs typeface="Book Antiqua"/>
          </a:endParaRPr>
        </a:p>
      </dsp:txBody>
      <dsp:txXfrm>
        <a:off x="717587" y="2144043"/>
        <a:ext cx="3180508" cy="843506"/>
      </dsp:txXfrm>
    </dsp:sp>
    <dsp:sp modelId="{820617F1-671E-2340-83DE-62C5FCE23682}">
      <dsp:nvSpPr>
        <dsp:cNvPr id="0" name=""/>
        <dsp:cNvSpPr/>
      </dsp:nvSpPr>
      <dsp:spPr>
        <a:xfrm>
          <a:off x="1039615" y="3176701"/>
          <a:ext cx="4158462" cy="8959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mn-lt"/>
              <a:cs typeface="Book Antiqua"/>
            </a:rPr>
            <a:t>Konsumen sebagai </a:t>
          </a:r>
          <a:r>
            <a:rPr lang="en-US" sz="1600" i="1" kern="1200">
              <a:latin typeface="+mn-lt"/>
              <a:cs typeface="Book Antiqua"/>
            </a:rPr>
            <a:t>price taker</a:t>
          </a:r>
          <a:endParaRPr lang="en-US" sz="1600" i="1" kern="1200" dirty="0">
            <a:latin typeface="+mn-lt"/>
            <a:cs typeface="Book Antiqua"/>
          </a:endParaRPr>
        </a:p>
      </dsp:txBody>
      <dsp:txXfrm>
        <a:off x="1065858" y="3202944"/>
        <a:ext cx="3175309" cy="843506"/>
      </dsp:txXfrm>
    </dsp:sp>
    <dsp:sp modelId="{B2BAE87E-8E49-BB45-AA52-A163CD748DA8}">
      <dsp:nvSpPr>
        <dsp:cNvPr id="0" name=""/>
        <dsp:cNvSpPr/>
      </dsp:nvSpPr>
      <dsp:spPr>
        <a:xfrm>
          <a:off x="3576067" y="686248"/>
          <a:ext cx="582395" cy="58239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mn-lt"/>
            <a:cs typeface="Book Antiqua"/>
          </a:endParaRPr>
        </a:p>
      </dsp:txBody>
      <dsp:txXfrm>
        <a:off x="3707106" y="686248"/>
        <a:ext cx="320317" cy="438252"/>
      </dsp:txXfrm>
    </dsp:sp>
    <dsp:sp modelId="{88A99EAB-5F5A-A142-A9C8-1B5A91F65591}">
      <dsp:nvSpPr>
        <dsp:cNvPr id="0" name=""/>
        <dsp:cNvSpPr/>
      </dsp:nvSpPr>
      <dsp:spPr>
        <a:xfrm>
          <a:off x="3924338" y="1745149"/>
          <a:ext cx="582395" cy="582395"/>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mn-lt"/>
            <a:cs typeface="Book Antiqua"/>
          </a:endParaRPr>
        </a:p>
      </dsp:txBody>
      <dsp:txXfrm>
        <a:off x="4055377" y="1745149"/>
        <a:ext cx="320317" cy="438252"/>
      </dsp:txXfrm>
    </dsp:sp>
    <dsp:sp modelId="{FBBC0EED-6991-E24D-AA7C-583FCE4D9AD9}">
      <dsp:nvSpPr>
        <dsp:cNvPr id="0" name=""/>
        <dsp:cNvSpPr/>
      </dsp:nvSpPr>
      <dsp:spPr>
        <a:xfrm>
          <a:off x="4267411" y="2804049"/>
          <a:ext cx="582395" cy="582395"/>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mn-lt"/>
            <a:cs typeface="Book Antiqua"/>
          </a:endParaRPr>
        </a:p>
      </dsp:txBody>
      <dsp:txXfrm>
        <a:off x="4398450" y="2804049"/>
        <a:ext cx="320317" cy="438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0A0F9-F3F0-2F46-BDA2-ECFCF8771A3F}"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5B253-AFE9-994B-BA69-37E2B3C765CC}" type="slidenum">
              <a:rPr lang="en-US" smtClean="0"/>
              <a:t>‹#›</a:t>
            </a:fld>
            <a:endParaRPr lang="en-US"/>
          </a:p>
        </p:txBody>
      </p:sp>
    </p:spTree>
    <p:extLst>
      <p:ext uri="{BB962C8B-B14F-4D97-AF65-F5344CB8AC3E}">
        <p14:creationId xmlns:p14="http://schemas.microsoft.com/office/powerpoint/2010/main" val="150819626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D85320-02C8-45C5-B481-ADF08633F2DC}" type="slidenum">
              <a:rPr lang="id-ID" smtClean="0"/>
              <a:pPr/>
              <a:t>7</a:t>
            </a:fld>
            <a:endParaRPr lang="id-ID"/>
          </a:p>
        </p:txBody>
      </p:sp>
    </p:spTree>
    <p:extLst>
      <p:ext uri="{BB962C8B-B14F-4D97-AF65-F5344CB8AC3E}">
        <p14:creationId xmlns:p14="http://schemas.microsoft.com/office/powerpoint/2010/main" val="60935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334000"/>
            <a:ext cx="10160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5278597"/>
            <a:ext cx="10160000" cy="55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4400" y="632460"/>
            <a:ext cx="8382000" cy="2971800"/>
          </a:xfrm>
        </p:spPr>
        <p:txBody>
          <a:bodyPr anchor="b">
            <a:normAutofit/>
          </a:bodyPr>
          <a:lstStyle>
            <a:lvl1pPr algn="l">
              <a:lnSpc>
                <a:spcPct val="85000"/>
              </a:lnSpc>
              <a:defRPr sz="6666" spc="-42"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16709" y="3713018"/>
            <a:ext cx="8382000" cy="952500"/>
          </a:xfrm>
        </p:spPr>
        <p:txBody>
          <a:bodyPr lIns="91440" rIns="91440">
            <a:normAutofit/>
          </a:bodyPr>
          <a:lstStyle>
            <a:lvl1pPr marL="0" indent="0" algn="l">
              <a:buNone/>
              <a:defRPr sz="2000" cap="all" spc="167" baseline="0">
                <a:solidFill>
                  <a:schemeClr val="tx2"/>
                </a:solidFill>
                <a:latin typeface="+mj-lt"/>
              </a:defRPr>
            </a:lvl1pPr>
            <a:lvl2pPr marL="380985" indent="0" algn="ctr">
              <a:buNone/>
              <a:defRPr sz="2000"/>
            </a:lvl2pPr>
            <a:lvl3pPr marL="761970" indent="0" algn="ctr">
              <a:buNone/>
              <a:defRPr sz="2000"/>
            </a:lvl3pPr>
            <a:lvl4pPr marL="1142954" indent="0" algn="ctr">
              <a:buNone/>
              <a:defRPr sz="1667"/>
            </a:lvl4pPr>
            <a:lvl5pPr marL="1523939" indent="0" algn="ctr">
              <a:buNone/>
              <a:defRPr sz="1667"/>
            </a:lvl5pPr>
            <a:lvl6pPr marL="1904924" indent="0" algn="ctr">
              <a:buNone/>
              <a:defRPr sz="1667"/>
            </a:lvl6pPr>
            <a:lvl7pPr marL="2285909" indent="0" algn="ctr">
              <a:buNone/>
              <a:defRPr sz="1667"/>
            </a:lvl7pPr>
            <a:lvl8pPr marL="2666893" indent="0" algn="ctr">
              <a:buNone/>
              <a:defRPr sz="1667"/>
            </a:lvl8pPr>
            <a:lvl9pPr marL="3047878" indent="0" algn="ctr">
              <a:buNone/>
              <a:defRPr sz="16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3A5B93-4491-9649-B94D-CB0D018B2BC8}" type="datetime1">
              <a:rPr lang="en-ID" smtClean="0"/>
              <a:t>31/10/2019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C0753-F666-5347-8553-CDEA8E9ACB14}" type="slidenum">
              <a:rPr lang="en-US" smtClean="0"/>
              <a:t>‹#›</a:t>
            </a:fld>
            <a:endParaRPr lang="en-US"/>
          </a:p>
        </p:txBody>
      </p:sp>
      <p:cxnSp>
        <p:nvCxnSpPr>
          <p:cNvPr id="9" name="Straight Connector 8"/>
          <p:cNvCxnSpPr/>
          <p:nvPr/>
        </p:nvCxnSpPr>
        <p:spPr>
          <a:xfrm>
            <a:off x="1006382" y="3619500"/>
            <a:ext cx="8229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6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F42F9-B130-D244-95B6-39B4406E925C}" type="datetime1">
              <a:rPr lang="en-ID" smtClean="0"/>
              <a:t>31/10/2019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364927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46" y="5334000"/>
            <a:ext cx="1015735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5278597"/>
            <a:ext cx="10157354"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70750" y="343585"/>
            <a:ext cx="2190750" cy="47999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43585"/>
            <a:ext cx="6445250" cy="479991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C0419-40D6-8B4B-BC06-058719837344}" type="datetime1">
              <a:rPr lang="en-ID" smtClean="0"/>
              <a:t>31/10/2019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328494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78649-A4E7-4240-81C4-3992E84A6DEB}" type="datetime1">
              <a:rPr lang="en-ID" smtClean="0"/>
              <a:t>31/10/2019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271806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46" y="5334000"/>
            <a:ext cx="1015735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5278597"/>
            <a:ext cx="10157354"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632460"/>
            <a:ext cx="8382000" cy="2971800"/>
          </a:xfrm>
        </p:spPr>
        <p:txBody>
          <a:bodyPr anchor="b" anchorCtr="0">
            <a:normAutofit/>
          </a:bodyPr>
          <a:lstStyle>
            <a:lvl1pPr>
              <a:lnSpc>
                <a:spcPct val="85000"/>
              </a:lnSpc>
              <a:defRPr sz="6666"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14400" y="3710940"/>
            <a:ext cx="8382000" cy="952500"/>
          </a:xfrm>
        </p:spPr>
        <p:txBody>
          <a:bodyPr lIns="91440" rIns="91440" anchor="t" anchorCtr="0">
            <a:normAutofit/>
          </a:bodyPr>
          <a:lstStyle>
            <a:lvl1pPr marL="0" indent="0">
              <a:buNone/>
              <a:defRPr sz="2000" cap="all" spc="167" baseline="0">
                <a:solidFill>
                  <a:schemeClr val="tx2"/>
                </a:solidFill>
                <a:latin typeface="+mj-lt"/>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4F8ED5-4443-6645-B035-08A1874287D4}" type="datetime1">
              <a:rPr lang="en-ID" smtClean="0"/>
              <a:t>31/10/2019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7C0753-F666-5347-8553-CDEA8E9ACB14}" type="slidenum">
              <a:rPr lang="en-US" smtClean="0"/>
              <a:t>‹#›</a:t>
            </a:fld>
            <a:endParaRPr lang="en-US"/>
          </a:p>
        </p:txBody>
      </p:sp>
      <p:cxnSp>
        <p:nvCxnSpPr>
          <p:cNvPr id="9" name="Straight Connector 8"/>
          <p:cNvCxnSpPr/>
          <p:nvPr/>
        </p:nvCxnSpPr>
        <p:spPr>
          <a:xfrm>
            <a:off x="1006382" y="3619500"/>
            <a:ext cx="8229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92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14400" y="238836"/>
            <a:ext cx="8382000" cy="12089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538112"/>
            <a:ext cx="4114800" cy="3352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1538113"/>
            <a:ext cx="41148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B48BC-155C-C54F-84C4-626FFAD60ECF}" type="datetime1">
              <a:rPr lang="en-ID" smtClean="0"/>
              <a:t>31/10/2019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33712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14400" y="238836"/>
            <a:ext cx="8382000" cy="1208964"/>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538377"/>
            <a:ext cx="4114800" cy="613568"/>
          </a:xfrm>
        </p:spPr>
        <p:txBody>
          <a:bodyPr lIns="91440" rIns="91440" anchor="ctr">
            <a:normAutofit/>
          </a:bodyPr>
          <a:lstStyle>
            <a:lvl1pPr marL="0" indent="0">
              <a:buNone/>
              <a:defRPr sz="1667" b="0" cap="all" baseline="0">
                <a:solidFill>
                  <a:schemeClr val="tx2"/>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914400" y="2151946"/>
            <a:ext cx="4114800" cy="2738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1538377"/>
            <a:ext cx="4114800" cy="613568"/>
          </a:xfrm>
        </p:spPr>
        <p:txBody>
          <a:bodyPr lIns="91440" rIns="91440" anchor="ctr">
            <a:normAutofit/>
          </a:bodyPr>
          <a:lstStyle>
            <a:lvl1pPr marL="0" indent="0">
              <a:buNone/>
              <a:defRPr sz="1667" b="0" cap="all" baseline="0">
                <a:solidFill>
                  <a:schemeClr val="tx2"/>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81600" y="2151945"/>
            <a:ext cx="4114800" cy="2738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A3B7E-5DEA-0146-89ED-3A0EBD2453FA}" type="datetime1">
              <a:rPr lang="en-ID" smtClean="0"/>
              <a:t>31/10/2019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3776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A7F29E-95A5-AE49-A86B-9497D2288F5A}" type="datetime1">
              <a:rPr lang="en-ID" smtClean="0"/>
              <a:t>31/10/2019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126835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46" y="5334000"/>
            <a:ext cx="1015735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5278597"/>
            <a:ext cx="10157354"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DE8733-7061-C941-A10D-70ED15A99FD8}" type="datetime1">
              <a:rPr lang="en-ID" smtClean="0"/>
              <a:t>31/10/2019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51977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375659" cy="571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66726" y="0"/>
            <a:ext cx="5334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1000" y="495299"/>
            <a:ext cx="2667000" cy="1905000"/>
          </a:xfrm>
        </p:spPr>
        <p:txBody>
          <a:bodyPr anchor="b">
            <a:normAutofit/>
          </a:bodyPr>
          <a:lstStyle>
            <a:lvl1pPr>
              <a:defRPr sz="30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00500" y="609600"/>
            <a:ext cx="54102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438400"/>
            <a:ext cx="2667000" cy="2815937"/>
          </a:xfrm>
        </p:spPr>
        <p:txBody>
          <a:bodyPr lIns="91440" rIns="91440">
            <a:normAutofit/>
          </a:bodyPr>
          <a:lstStyle>
            <a:lvl1pPr marL="0" indent="0">
              <a:buNone/>
              <a:defRPr sz="1250">
                <a:solidFill>
                  <a:srgbClr val="FFFFFF"/>
                </a:solidFill>
              </a:defRPr>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a:xfrm>
            <a:off x="387927" y="5383155"/>
            <a:ext cx="2182092" cy="304271"/>
          </a:xfrm>
        </p:spPr>
        <p:txBody>
          <a:bodyPr/>
          <a:lstStyle>
            <a:lvl1pPr algn="l">
              <a:defRPr/>
            </a:lvl1pPr>
          </a:lstStyle>
          <a:p>
            <a:fld id="{6A25862E-50A1-EA46-BDC0-B00C9A0A2601}" type="datetime1">
              <a:rPr lang="en-ID" smtClean="0"/>
              <a:t>31/10/2019</a:t>
            </a:fld>
            <a:endParaRPr lang="en-US"/>
          </a:p>
        </p:txBody>
      </p:sp>
      <p:sp>
        <p:nvSpPr>
          <p:cNvPr id="6" name="Footer Placeholder 5"/>
          <p:cNvSpPr>
            <a:spLocks noGrp="1"/>
          </p:cNvSpPr>
          <p:nvPr>
            <p:ph type="ftr" sz="quarter" idx="11"/>
          </p:nvPr>
        </p:nvSpPr>
        <p:spPr>
          <a:xfrm>
            <a:off x="4000500" y="5383155"/>
            <a:ext cx="3873500" cy="304271"/>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7C0753-F666-5347-8553-CDEA8E9ACB14}" type="slidenum">
              <a:rPr lang="en-US" smtClean="0"/>
              <a:t>‹#›</a:t>
            </a:fld>
            <a:endParaRPr lang="en-US"/>
          </a:p>
        </p:txBody>
      </p:sp>
    </p:spTree>
    <p:extLst>
      <p:ext uri="{BB962C8B-B14F-4D97-AF65-F5344CB8AC3E}">
        <p14:creationId xmlns:p14="http://schemas.microsoft.com/office/powerpoint/2010/main" val="7961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127500"/>
            <a:ext cx="10157354" cy="158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095897"/>
            <a:ext cx="10157354"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4229100"/>
            <a:ext cx="8428038" cy="685800"/>
          </a:xfrm>
        </p:spPr>
        <p:txBody>
          <a:bodyPr tIns="0" bIns="0" anchor="b">
            <a:noAutofit/>
          </a:bodyPr>
          <a:lstStyle>
            <a:lvl1pPr>
              <a:defRPr sz="30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10159988" cy="4095897"/>
          </a:xfrm>
          <a:solidFill>
            <a:schemeClr val="bg2">
              <a:lumMod val="90000"/>
            </a:schemeClr>
          </a:solidFill>
        </p:spPr>
        <p:txBody>
          <a:bodyPr lIns="457200" tIns="457200"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914400" y="4922520"/>
            <a:ext cx="8427720" cy="495300"/>
          </a:xfrm>
        </p:spPr>
        <p:txBody>
          <a:bodyPr lIns="91440" tIns="0" rIns="91440" bIns="0">
            <a:normAutofit/>
          </a:bodyPr>
          <a:lstStyle>
            <a:lvl1pPr marL="0" indent="0">
              <a:spcBef>
                <a:spcPts val="0"/>
              </a:spcBef>
              <a:spcAft>
                <a:spcPts val="500"/>
              </a:spcAft>
              <a:buNone/>
              <a:defRPr sz="1250">
                <a:solidFill>
                  <a:srgbClr val="FFFFFF"/>
                </a:solidFill>
              </a:defRPr>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EC9E6A-7223-274A-B045-D3CFCAD09CC8}" type="datetime1">
              <a:rPr lang="en-ID" smtClean="0"/>
              <a:t>31/10/2019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7C0753-F666-5347-8553-CDEA8E9ACB14}" type="slidenum">
              <a:rPr lang="en-US" smtClean="0"/>
              <a:t>‹#›</a:t>
            </a:fld>
            <a:endParaRPr lang="en-US"/>
          </a:p>
        </p:txBody>
      </p:sp>
    </p:spTree>
    <p:extLst>
      <p:ext uri="{BB962C8B-B14F-4D97-AF65-F5344CB8AC3E}">
        <p14:creationId xmlns:p14="http://schemas.microsoft.com/office/powerpoint/2010/main" val="140549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646" y="5334000"/>
            <a:ext cx="1015735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5278597"/>
            <a:ext cx="10157354" cy="5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14400" y="238836"/>
            <a:ext cx="8382000" cy="12089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538112"/>
            <a:ext cx="8382000" cy="33528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4400" y="5383155"/>
            <a:ext cx="2060226" cy="304271"/>
          </a:xfrm>
          <a:prstGeom prst="rect">
            <a:avLst/>
          </a:prstGeom>
        </p:spPr>
        <p:txBody>
          <a:bodyPr vert="horz" lIns="91440" tIns="45720" rIns="91440" bIns="45720" rtlCol="0" anchor="ctr"/>
          <a:lstStyle>
            <a:lvl1pPr algn="l">
              <a:defRPr sz="750">
                <a:solidFill>
                  <a:srgbClr val="FFFFFF"/>
                </a:solidFill>
              </a:defRPr>
            </a:lvl1pPr>
          </a:lstStyle>
          <a:p>
            <a:fld id="{76E84887-57EC-D248-9380-154F111E0290}" type="datetime1">
              <a:rPr lang="en-ID" smtClean="0"/>
              <a:t>31/10/2019</a:t>
            </a:fld>
            <a:endParaRPr lang="en-US"/>
          </a:p>
        </p:txBody>
      </p:sp>
      <p:sp>
        <p:nvSpPr>
          <p:cNvPr id="5" name="Footer Placeholder 4"/>
          <p:cNvSpPr>
            <a:spLocks noGrp="1"/>
          </p:cNvSpPr>
          <p:nvPr>
            <p:ph type="ftr" sz="quarter" idx="3"/>
          </p:nvPr>
        </p:nvSpPr>
        <p:spPr>
          <a:xfrm>
            <a:off x="3071821" y="5383155"/>
            <a:ext cx="4019003" cy="304271"/>
          </a:xfrm>
          <a:prstGeom prst="rect">
            <a:avLst/>
          </a:prstGeom>
        </p:spPr>
        <p:txBody>
          <a:bodyPr vert="horz" lIns="91440" tIns="45720" rIns="91440" bIns="45720" rtlCol="0" anchor="ctr"/>
          <a:lstStyle>
            <a:lvl1pPr algn="ctr">
              <a:defRPr sz="75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50382" y="5383155"/>
            <a:ext cx="1093354" cy="304271"/>
          </a:xfrm>
          <a:prstGeom prst="rect">
            <a:avLst/>
          </a:prstGeom>
        </p:spPr>
        <p:txBody>
          <a:bodyPr vert="horz" lIns="91440" tIns="45720" rIns="91440" bIns="45720" rtlCol="0" anchor="ctr"/>
          <a:lstStyle>
            <a:lvl1pPr algn="r">
              <a:defRPr sz="875">
                <a:solidFill>
                  <a:srgbClr val="FFFFFF"/>
                </a:solidFill>
              </a:defRPr>
            </a:lvl1pPr>
          </a:lstStyle>
          <a:p>
            <a:fld id="{AE7C0753-F666-5347-8553-CDEA8E9ACB14}" type="slidenum">
              <a:rPr lang="en-US" smtClean="0"/>
              <a:t>‹#›</a:t>
            </a:fld>
            <a:endParaRPr lang="en-US"/>
          </a:p>
        </p:txBody>
      </p:sp>
      <p:cxnSp>
        <p:nvCxnSpPr>
          <p:cNvPr id="10" name="Straight Connector 9"/>
          <p:cNvCxnSpPr/>
          <p:nvPr/>
        </p:nvCxnSpPr>
        <p:spPr>
          <a:xfrm>
            <a:off x="994610" y="1448204"/>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791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761970" rtl="0" eaLnBrk="1" latinLnBrk="0" hangingPunct="1">
        <a:lnSpc>
          <a:spcPct val="85000"/>
        </a:lnSpc>
        <a:spcBef>
          <a:spcPct val="0"/>
        </a:spcBef>
        <a:buNone/>
        <a:defRPr sz="4000" kern="1200" spc="-42" baseline="0">
          <a:solidFill>
            <a:schemeClr val="tx1">
              <a:lumMod val="75000"/>
              <a:lumOff val="25000"/>
            </a:schemeClr>
          </a:solidFill>
          <a:latin typeface="+mj-lt"/>
          <a:ea typeface="+mj-ea"/>
          <a:cs typeface="+mj-cs"/>
        </a:defRPr>
      </a:lvl1pPr>
    </p:titleStyle>
    <p:bodyStyle>
      <a:lvl1pPr marL="76197" indent="-76197" algn="l" defTabSz="761970" rtl="0" eaLnBrk="1" latinLnBrk="0" hangingPunct="1">
        <a:lnSpc>
          <a:spcPct val="90000"/>
        </a:lnSpc>
        <a:spcBef>
          <a:spcPts val="1000"/>
        </a:spcBef>
        <a:spcAft>
          <a:spcPts val="167"/>
        </a:spcAft>
        <a:buClr>
          <a:schemeClr val="accent1"/>
        </a:buClr>
        <a:buSzPct val="100000"/>
        <a:buFont typeface="Calibri" panose="020F0502020204030204" pitchFamily="34" charset="0"/>
        <a:buChar char=" "/>
        <a:defRPr sz="1667" kern="1200">
          <a:solidFill>
            <a:schemeClr val="tx1">
              <a:lumMod val="75000"/>
              <a:lumOff val="25000"/>
            </a:schemeClr>
          </a:solidFill>
          <a:latin typeface="+mn-lt"/>
          <a:ea typeface="+mn-ea"/>
          <a:cs typeface="+mn-cs"/>
        </a:defRPr>
      </a:lvl1pPr>
      <a:lvl2pPr marL="320027" indent="-152394" algn="l" defTabSz="761970" rtl="0" eaLnBrk="1" latinLnBrk="0" hangingPunct="1">
        <a:lnSpc>
          <a:spcPct val="90000"/>
        </a:lnSpc>
        <a:spcBef>
          <a:spcPts val="167"/>
        </a:spcBef>
        <a:spcAft>
          <a:spcPts val="333"/>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2pPr>
      <a:lvl3pPr marL="472421" indent="-152394"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3pPr>
      <a:lvl4pPr marL="624815" indent="-152394"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4pPr>
      <a:lvl5pPr marL="777209" indent="-152394"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5pPr>
      <a:lvl6pPr marL="91663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6pPr>
      <a:lvl7pPr marL="108329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7pPr>
      <a:lvl8pPr marL="124995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8pPr>
      <a:lvl9pPr marL="141661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tiff"/><Relationship Id="rId7" Type="http://schemas.openxmlformats.org/officeDocument/2006/relationships/image" Target="../media/image15.tiff"/><Relationship Id="rId2" Type="http://schemas.openxmlformats.org/officeDocument/2006/relationships/image" Target="../media/image5.wmf"/><Relationship Id="rId1" Type="http://schemas.openxmlformats.org/officeDocument/2006/relationships/slideLayout" Target="../slideLayouts/slideLayout7.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w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wm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EFAC6-2B7C-F24D-97E5-FA036AC9907B}"/>
              </a:ext>
            </a:extLst>
          </p:cNvPr>
          <p:cNvSpPr>
            <a:spLocks noGrp="1"/>
          </p:cNvSpPr>
          <p:nvPr>
            <p:ph type="ctrTitle"/>
          </p:nvPr>
        </p:nvSpPr>
        <p:spPr>
          <a:xfrm>
            <a:off x="3029285" y="1147165"/>
            <a:ext cx="6438233" cy="1264303"/>
          </a:xfrm>
        </p:spPr>
        <p:txBody>
          <a:bodyPr>
            <a:normAutofit/>
          </a:bodyPr>
          <a:lstStyle/>
          <a:p>
            <a:pPr algn="l"/>
            <a:r>
              <a:rPr lang="en-US" sz="4000" b="1" dirty="0">
                <a:ln>
                  <a:solidFill>
                    <a:srgbClr val="0070C0"/>
                  </a:solidFill>
                </a:ln>
                <a:solidFill>
                  <a:srgbClr val="0070C0"/>
                </a:solidFill>
                <a:latin typeface="+mn-lt"/>
              </a:rPr>
              <a:t>HUKUM PERSAINGAN USAHA</a:t>
            </a:r>
          </a:p>
        </p:txBody>
      </p:sp>
      <p:sp>
        <p:nvSpPr>
          <p:cNvPr id="3" name="Subtitle 2">
            <a:extLst>
              <a:ext uri="{FF2B5EF4-FFF2-40B4-BE49-F238E27FC236}">
                <a16:creationId xmlns:a16="http://schemas.microsoft.com/office/drawing/2014/main" xmlns="" id="{50245B3B-977C-344E-ABF2-49585B88D7E7}"/>
              </a:ext>
            </a:extLst>
          </p:cNvPr>
          <p:cNvSpPr>
            <a:spLocks noGrp="1"/>
          </p:cNvSpPr>
          <p:nvPr>
            <p:ph type="subTitle" idx="1"/>
          </p:nvPr>
        </p:nvSpPr>
        <p:spPr>
          <a:xfrm>
            <a:off x="3078377" y="2519470"/>
            <a:ext cx="6438231" cy="2427074"/>
          </a:xfrm>
        </p:spPr>
        <p:txBody>
          <a:bodyPr>
            <a:normAutofit fontScale="85000" lnSpcReduction="20000"/>
          </a:bodyPr>
          <a:lstStyle/>
          <a:p>
            <a:pPr>
              <a:lnSpc>
                <a:spcPct val="100000"/>
              </a:lnSpc>
              <a:spcBef>
                <a:spcPts val="0"/>
              </a:spcBef>
            </a:pPr>
            <a:r>
              <a:rPr lang="en-US" sz="2600" b="1" dirty="0">
                <a:latin typeface="+mn-lt"/>
              </a:rPr>
              <a:t>Oleh :</a:t>
            </a:r>
          </a:p>
          <a:p>
            <a:pPr>
              <a:lnSpc>
                <a:spcPct val="100000"/>
              </a:lnSpc>
              <a:spcBef>
                <a:spcPts val="0"/>
              </a:spcBef>
            </a:pPr>
            <a:r>
              <a:rPr lang="en-US" sz="2600" b="1" dirty="0">
                <a:latin typeface="+mn-lt"/>
              </a:rPr>
              <a:t>KURNIA TOHA</a:t>
            </a:r>
          </a:p>
          <a:p>
            <a:pPr>
              <a:lnSpc>
                <a:spcPct val="100000"/>
              </a:lnSpc>
              <a:spcBef>
                <a:spcPts val="0"/>
              </a:spcBef>
            </a:pPr>
            <a:r>
              <a:rPr lang="en-US" sz="2600" b="1" dirty="0">
                <a:latin typeface="+mn-lt"/>
              </a:rPr>
              <a:t>KETUA KPPU</a:t>
            </a:r>
          </a:p>
          <a:p>
            <a:pPr>
              <a:lnSpc>
                <a:spcPct val="100000"/>
              </a:lnSpc>
              <a:spcBef>
                <a:spcPts val="0"/>
              </a:spcBef>
            </a:pPr>
            <a:endParaRPr lang="en-US" sz="2600" b="1" dirty="0">
              <a:latin typeface="+mn-lt"/>
            </a:endParaRPr>
          </a:p>
          <a:p>
            <a:pPr>
              <a:lnSpc>
                <a:spcPct val="100000"/>
              </a:lnSpc>
              <a:spcBef>
                <a:spcPts val="0"/>
              </a:spcBef>
            </a:pPr>
            <a:endParaRPr lang="en-US" sz="2600" b="1" dirty="0">
              <a:latin typeface="+mn-lt"/>
            </a:endParaRPr>
          </a:p>
          <a:p>
            <a:pPr>
              <a:lnSpc>
                <a:spcPct val="100000"/>
              </a:lnSpc>
              <a:spcBef>
                <a:spcPts val="0"/>
              </a:spcBef>
            </a:pPr>
            <a:endParaRPr lang="en-US" sz="2600" b="1" dirty="0">
              <a:latin typeface="+mn-lt"/>
            </a:endParaRPr>
          </a:p>
          <a:p>
            <a:pPr>
              <a:lnSpc>
                <a:spcPct val="100000"/>
              </a:lnSpc>
              <a:spcBef>
                <a:spcPts val="0"/>
              </a:spcBef>
            </a:pPr>
            <a:endParaRPr lang="en-US" sz="1556" b="1" dirty="0"/>
          </a:p>
          <a:p>
            <a:pPr>
              <a:lnSpc>
                <a:spcPct val="100000"/>
              </a:lnSpc>
              <a:spcBef>
                <a:spcPts val="0"/>
              </a:spcBef>
            </a:pPr>
            <a:r>
              <a:rPr lang="pt-BR" sz="1556" b="1" dirty="0">
                <a:ln>
                  <a:solidFill>
                    <a:srgbClr val="0070C0"/>
                  </a:solidFill>
                </a:ln>
                <a:solidFill>
                  <a:srgbClr val="0070C0"/>
                </a:solidFill>
              </a:rPr>
              <a:t>Universitas Islam Darul Ulum Lamongan</a:t>
            </a:r>
            <a:r>
              <a:rPr lang="en-US" sz="1556" b="1" dirty="0">
                <a:ln>
                  <a:solidFill>
                    <a:srgbClr val="0070C0"/>
                  </a:solidFill>
                </a:ln>
                <a:solidFill>
                  <a:srgbClr val="0070C0"/>
                </a:solidFill>
              </a:rPr>
              <a:t>, 31 OKTOBER 2019</a:t>
            </a:r>
          </a:p>
        </p:txBody>
      </p:sp>
      <p:pic>
        <p:nvPicPr>
          <p:cNvPr id="12" name="Picture 8">
            <a:extLst>
              <a:ext uri="{FF2B5EF4-FFF2-40B4-BE49-F238E27FC236}">
                <a16:creationId xmlns:a16="http://schemas.microsoft.com/office/drawing/2014/main" xmlns="" id="{0B31E041-3814-FA4A-AA22-6EB9B7E4E08A}"/>
              </a:ext>
            </a:extLst>
          </p:cNvPr>
          <p:cNvPicPr>
            <a:picLocks noChangeAspect="1" noChangeArrowheads="1"/>
          </p:cNvPicPr>
          <p:nvPr/>
        </p:nvPicPr>
        <p:blipFill>
          <a:blip r:embed="rId2" cstate="print"/>
          <a:srcRect/>
          <a:stretch>
            <a:fillRect/>
          </a:stretch>
        </p:blipFill>
        <p:spPr bwMode="auto">
          <a:xfrm>
            <a:off x="-464209" y="1"/>
            <a:ext cx="3098189" cy="5272677"/>
          </a:xfrm>
          <a:prstGeom prst="rect">
            <a:avLst/>
          </a:prstGeom>
          <a:noFill/>
          <a:ln w="9525">
            <a:noFill/>
            <a:miter lim="800000"/>
            <a:headEnd/>
            <a:tailEnd/>
          </a:ln>
          <a:effectLst/>
        </p:spPr>
      </p:pic>
      <p:pic>
        <p:nvPicPr>
          <p:cNvPr id="9" name="Picture 2">
            <a:extLst>
              <a:ext uri="{FF2B5EF4-FFF2-40B4-BE49-F238E27FC236}">
                <a16:creationId xmlns:a16="http://schemas.microsoft.com/office/drawing/2014/main" xmlns="" id="{5B46635F-CB1F-4A23-A6D4-A9C841FB6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013" y="109538"/>
            <a:ext cx="2051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5831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6B8A2894-8624-4324-BB5B-832CA7542D4F}"/>
              </a:ext>
            </a:extLst>
          </p:cNvPr>
          <p:cNvSpPr>
            <a:spLocks noGrp="1"/>
          </p:cNvSpPr>
          <p:nvPr>
            <p:ph type="title"/>
          </p:nvPr>
        </p:nvSpPr>
        <p:spPr>
          <a:xfrm>
            <a:off x="0" y="601486"/>
            <a:ext cx="10160000" cy="635000"/>
          </a:xfrm>
        </p:spPr>
        <p:txBody>
          <a:bodyPr>
            <a:normAutofit fontScale="90000"/>
          </a:bodyPr>
          <a:lstStyle/>
          <a:p>
            <a:pPr algn="ctr" eaLnBrk="1" hangingPunct="1"/>
            <a:r>
              <a:rPr lang="en-US" altLang="id-ID" sz="2667" dirty="0">
                <a:latin typeface="Black RoadsDEMO" panose="02000A03000000000000" pitchFamily="50" charset="0"/>
              </a:rPr>
              <a:t>DUA PENDEKATAN DALAM MENENTUKAN PELANGGARAN</a:t>
            </a:r>
          </a:p>
        </p:txBody>
      </p:sp>
      <p:sp>
        <p:nvSpPr>
          <p:cNvPr id="3" name="Content Placeholder 2">
            <a:extLst>
              <a:ext uri="{FF2B5EF4-FFF2-40B4-BE49-F238E27FC236}">
                <a16:creationId xmlns:a16="http://schemas.microsoft.com/office/drawing/2014/main" xmlns="" id="{9693C51F-5369-4178-B50D-F2339C7CECB2}"/>
              </a:ext>
            </a:extLst>
          </p:cNvPr>
          <p:cNvSpPr>
            <a:spLocks noGrp="1"/>
          </p:cNvSpPr>
          <p:nvPr>
            <p:ph idx="1"/>
          </p:nvPr>
        </p:nvSpPr>
        <p:spPr>
          <a:xfrm>
            <a:off x="873126" y="1526931"/>
            <a:ext cx="8969374" cy="4365626"/>
          </a:xfrm>
        </p:spPr>
        <p:txBody>
          <a:bodyPr rtlCol="0">
            <a:normAutofit/>
          </a:bodyPr>
          <a:lstStyle/>
          <a:p>
            <a:pPr marL="304797" indent="-304797" algn="just">
              <a:spcAft>
                <a:spcPts val="0"/>
              </a:spcAft>
              <a:buFont typeface="Wingdings" pitchFamily="2" charset="2"/>
              <a:buChar char="q"/>
              <a:defRPr/>
            </a:pPr>
            <a:r>
              <a:rPr lang="id-ID" sz="1556" dirty="0">
                <a:cs typeface="Calibri" pitchFamily="34" charset="0"/>
              </a:rPr>
              <a:t>Pendekatan </a:t>
            </a:r>
            <a:r>
              <a:rPr lang="id-ID" sz="1556" i="1" dirty="0">
                <a:cs typeface="Calibri" pitchFamily="34" charset="0"/>
              </a:rPr>
              <a:t>per se</a:t>
            </a:r>
            <a:r>
              <a:rPr lang="id-ID" sz="1556" dirty="0">
                <a:cs typeface="Calibri" pitchFamily="34" charset="0"/>
              </a:rPr>
              <a:t> dan </a:t>
            </a:r>
            <a:r>
              <a:rPr lang="id-ID" sz="1556" i="1" dirty="0">
                <a:cs typeface="Calibri" pitchFamily="34" charset="0"/>
              </a:rPr>
              <a:t>rule of reason</a:t>
            </a:r>
            <a:r>
              <a:rPr lang="id-ID" sz="1556" dirty="0">
                <a:cs typeface="Calibri" pitchFamily="34" charset="0"/>
              </a:rPr>
              <a:t> tidak cukup jelas diatur dalam UU No. 5 Tahun 1999. Biasanya indikator yang digunakan adalah ada atau tidaknya anak kalimat dalam rumusan suatu pasal, yakni jika terdapat kata-kata </a:t>
            </a:r>
            <a:r>
              <a:rPr lang="id-ID" sz="1556" dirty="0">
                <a:solidFill>
                  <a:srgbClr val="0066CC"/>
                </a:solidFill>
                <a:cs typeface="Calibri" pitchFamily="34" charset="0"/>
              </a:rPr>
              <a:t>“</a:t>
            </a:r>
            <a:r>
              <a:rPr lang="id-ID" sz="1556" i="1" dirty="0">
                <a:solidFill>
                  <a:srgbClr val="0066CC"/>
                </a:solidFill>
                <a:cs typeface="Calibri" pitchFamily="34" charset="0"/>
              </a:rPr>
              <a:t>…patut diduga…</a:t>
            </a:r>
            <a:r>
              <a:rPr lang="id-ID" sz="1556" dirty="0">
                <a:solidFill>
                  <a:srgbClr val="0066CC"/>
                </a:solidFill>
                <a:cs typeface="Calibri" pitchFamily="34" charset="0"/>
              </a:rPr>
              <a:t>”</a:t>
            </a:r>
            <a:r>
              <a:rPr lang="id-ID" sz="1556" dirty="0">
                <a:cs typeface="Calibri" pitchFamily="34" charset="0"/>
              </a:rPr>
              <a:t> atau </a:t>
            </a:r>
            <a:r>
              <a:rPr lang="id-ID" sz="1556" dirty="0">
                <a:solidFill>
                  <a:srgbClr val="0066CC"/>
                </a:solidFill>
                <a:cs typeface="Calibri" pitchFamily="34" charset="0"/>
              </a:rPr>
              <a:t>“</a:t>
            </a:r>
            <a:r>
              <a:rPr lang="id-ID" sz="1556" i="1" dirty="0">
                <a:solidFill>
                  <a:srgbClr val="0066CC"/>
                </a:solidFill>
                <a:cs typeface="Calibri" pitchFamily="34" charset="0"/>
              </a:rPr>
              <a:t>…yang dapat mengakibatkan….</a:t>
            </a:r>
            <a:r>
              <a:rPr lang="id-ID" sz="1556" dirty="0">
                <a:solidFill>
                  <a:srgbClr val="0066CC"/>
                </a:solidFill>
                <a:cs typeface="Calibri" pitchFamily="34" charset="0"/>
              </a:rPr>
              <a:t>”</a:t>
            </a:r>
            <a:r>
              <a:rPr lang="id-ID" sz="1556" dirty="0">
                <a:cs typeface="Calibri" pitchFamily="34" charset="0"/>
              </a:rPr>
              <a:t>  atau </a:t>
            </a:r>
            <a:r>
              <a:rPr lang="id-ID" sz="1556" i="1" dirty="0">
                <a:solidFill>
                  <a:srgbClr val="0066CC"/>
                </a:solidFill>
                <a:cs typeface="Calibri" pitchFamily="34" charset="0"/>
              </a:rPr>
              <a:t>“… sehingga dapat mengakibatkan …”</a:t>
            </a:r>
            <a:endParaRPr lang="en-ID" sz="1556" i="1" dirty="0">
              <a:solidFill>
                <a:srgbClr val="0066CC"/>
              </a:solidFill>
              <a:cs typeface="Calibri" pitchFamily="34" charset="0"/>
            </a:endParaRPr>
          </a:p>
          <a:p>
            <a:pPr marL="304797" indent="-304797" algn="just">
              <a:spcAft>
                <a:spcPts val="0"/>
              </a:spcAft>
              <a:buFont typeface="Wingdings" pitchFamily="2" charset="2"/>
              <a:buChar char="q"/>
              <a:defRPr/>
            </a:pPr>
            <a:r>
              <a:rPr lang="id-ID" sz="1556" dirty="0">
                <a:cs typeface="Calibri" pitchFamily="34" charset="0"/>
              </a:rPr>
              <a:t>Kata “dapat” yang digunakan dalam pasal-pasal UU No. 5 Tahun 1999 menunjukkan pendekatan yang digunakan adalah </a:t>
            </a:r>
            <a:r>
              <a:rPr lang="id-ID" sz="1556" i="1" dirty="0">
                <a:cs typeface="Calibri" pitchFamily="34" charset="0"/>
              </a:rPr>
              <a:t>rule of reason.  </a:t>
            </a:r>
            <a:r>
              <a:rPr lang="id-ID" sz="1556" dirty="0">
                <a:cs typeface="Calibri" pitchFamily="34" charset="0"/>
              </a:rPr>
              <a:t>Kata </a:t>
            </a:r>
            <a:r>
              <a:rPr lang="id-ID" sz="1556" i="1" dirty="0">
                <a:cs typeface="Calibri" pitchFamily="34" charset="0"/>
              </a:rPr>
              <a:t>“dapat” </a:t>
            </a:r>
            <a:r>
              <a:rPr lang="id-ID" sz="1556" dirty="0">
                <a:cs typeface="Calibri" pitchFamily="34" charset="0"/>
              </a:rPr>
              <a:t>tersebut</a:t>
            </a:r>
            <a:r>
              <a:rPr lang="id-ID" sz="1556" i="1" dirty="0">
                <a:cs typeface="Calibri" pitchFamily="34" charset="0"/>
              </a:rPr>
              <a:t> </a:t>
            </a:r>
            <a:r>
              <a:rPr lang="id-ID" sz="1556" dirty="0">
                <a:cs typeface="Calibri" pitchFamily="34" charset="0"/>
              </a:rPr>
              <a:t>untuk menunjukkan bahwa pelanggaran sudah dinyatakan terjadi jika perbuatan itu memang berpotensi merusak persaingan. </a:t>
            </a:r>
            <a:endParaRPr lang="en-ID" sz="1556" dirty="0">
              <a:cs typeface="Calibri" pitchFamily="34" charset="0"/>
            </a:endParaRPr>
          </a:p>
          <a:p>
            <a:pPr marL="304797" indent="-304797" algn="just">
              <a:spcAft>
                <a:spcPts val="0"/>
              </a:spcAft>
              <a:buFont typeface="Wingdings" pitchFamily="2" charset="2"/>
              <a:buChar char="q"/>
              <a:defRPr/>
            </a:pPr>
            <a:r>
              <a:rPr lang="id-ID" sz="1556" dirty="0">
                <a:cs typeface="Calibri" pitchFamily="34" charset="0"/>
              </a:rPr>
              <a:t>Contoh </a:t>
            </a:r>
            <a:r>
              <a:rPr lang="id-ID" sz="1556" i="1" dirty="0">
                <a:cs typeface="Calibri" pitchFamily="34" charset="0"/>
              </a:rPr>
              <a:t>per se: </a:t>
            </a:r>
            <a:r>
              <a:rPr lang="id-ID" sz="1556" dirty="0">
                <a:cs typeface="Calibri" pitchFamily="34" charset="0"/>
              </a:rPr>
              <a:t>Pasal 5 Ayat (1) </a:t>
            </a:r>
            <a:r>
              <a:rPr lang="id-ID" sz="1556" b="1" i="1" dirty="0">
                <a:cs typeface="Calibri" pitchFamily="34" charset="0"/>
              </a:rPr>
              <a:t>“Pelaku usaha dilarang membuat perjanjian dengan pelaku usaha pesaingnya untuk menetapkan harga atas suatu barang dan atau jasa yang harus dibayar oleh konsumen atau pelanggan pada pasar bersangkutan yang sama.” </a:t>
            </a:r>
            <a:endParaRPr lang="en-ID" sz="1556" b="1" i="1" dirty="0">
              <a:cs typeface="Calibri" pitchFamily="34" charset="0"/>
            </a:endParaRPr>
          </a:p>
          <a:p>
            <a:pPr marL="304797" indent="-304797" algn="just">
              <a:spcAft>
                <a:spcPts val="0"/>
              </a:spcAft>
              <a:buFont typeface="Wingdings" pitchFamily="2" charset="2"/>
              <a:buChar char="q"/>
              <a:defRPr/>
            </a:pPr>
            <a:r>
              <a:rPr lang="id-ID" sz="1556" dirty="0">
                <a:cs typeface="Calibri" pitchFamily="34" charset="0"/>
              </a:rPr>
              <a:t>Contoh </a:t>
            </a:r>
            <a:r>
              <a:rPr lang="id-ID" sz="1556" i="1" dirty="0">
                <a:cs typeface="Calibri" pitchFamily="34" charset="0"/>
              </a:rPr>
              <a:t>rule of reason: </a:t>
            </a:r>
            <a:r>
              <a:rPr lang="id-ID" sz="1556" dirty="0">
                <a:cs typeface="Calibri" pitchFamily="34" charset="0"/>
              </a:rPr>
              <a:t>Pasal 9 </a:t>
            </a:r>
            <a:r>
              <a:rPr lang="id-ID" sz="1556" b="1" i="1" dirty="0">
                <a:cs typeface="Calibri" pitchFamily="34" charset="0"/>
              </a:rPr>
              <a:t>“Pelaku usaha dilarang membuat perjanjian dengan pelaku usaha pesaingnya yang bertujuan untuk membagi wilayah pemasaran atau alokasi pasar terhadap barang dan atau jasa </a:t>
            </a:r>
            <a:r>
              <a:rPr lang="id-ID" sz="1556" b="1" i="1" dirty="0">
                <a:solidFill>
                  <a:srgbClr val="0066CC"/>
                </a:solidFill>
                <a:cs typeface="Calibri" pitchFamily="34" charset="0"/>
              </a:rPr>
              <a:t>sehingga dapat mengakibatkan </a:t>
            </a:r>
            <a:r>
              <a:rPr lang="id-ID" sz="1556" b="1" i="1" dirty="0">
                <a:cs typeface="Calibri" pitchFamily="34" charset="0"/>
              </a:rPr>
              <a:t>terjadinya praktek monopoli dan atau persaingan usaha tidak sehat.”</a:t>
            </a:r>
          </a:p>
        </p:txBody>
      </p:sp>
      <p:sp>
        <p:nvSpPr>
          <p:cNvPr id="5" name="Slide Number Placeholder 4">
            <a:extLst>
              <a:ext uri="{FF2B5EF4-FFF2-40B4-BE49-F238E27FC236}">
                <a16:creationId xmlns:a16="http://schemas.microsoft.com/office/drawing/2014/main" xmlns="" id="{C66D892D-5DEC-4829-8270-4BD87C5A154C}"/>
              </a:ext>
            </a:extLst>
          </p:cNvPr>
          <p:cNvSpPr>
            <a:spLocks noGrp="1"/>
          </p:cNvSpPr>
          <p:nvPr>
            <p:ph type="sldNum" sz="quarter" idx="12"/>
          </p:nvPr>
        </p:nvSpPr>
        <p:spPr>
          <a:xfrm>
            <a:off x="7789333" y="5296960"/>
            <a:ext cx="2370667" cy="305152"/>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25492" indent="-317497" eaLnBrk="0" hangingPunct="0">
              <a:defRPr>
                <a:solidFill>
                  <a:schemeClr val="tx1"/>
                </a:solidFill>
                <a:latin typeface="Calibri" panose="020F0502020204030204" pitchFamily="34" charset="0"/>
                <a:cs typeface="Arial" panose="020B0604020202020204" pitchFamily="34" charset="0"/>
              </a:defRPr>
            </a:lvl2pPr>
            <a:lvl3pPr marL="1269987" indent="-253997" eaLnBrk="0" hangingPunct="0">
              <a:defRPr>
                <a:solidFill>
                  <a:schemeClr val="tx1"/>
                </a:solidFill>
                <a:latin typeface="Calibri" panose="020F0502020204030204" pitchFamily="34" charset="0"/>
                <a:cs typeface="Arial" panose="020B0604020202020204" pitchFamily="34" charset="0"/>
              </a:defRPr>
            </a:lvl3pPr>
            <a:lvl4pPr marL="1777982" indent="-253997" eaLnBrk="0" hangingPunct="0">
              <a:defRPr>
                <a:solidFill>
                  <a:schemeClr val="tx1"/>
                </a:solidFill>
                <a:latin typeface="Calibri" panose="020F0502020204030204" pitchFamily="34" charset="0"/>
                <a:cs typeface="Arial" panose="020B0604020202020204" pitchFamily="34" charset="0"/>
              </a:defRPr>
            </a:lvl4pPr>
            <a:lvl5pPr marL="2285977" indent="-253997" eaLnBrk="0" hangingPunct="0">
              <a:defRPr>
                <a:solidFill>
                  <a:schemeClr val="tx1"/>
                </a:solidFill>
                <a:latin typeface="Calibri" panose="020F0502020204030204" pitchFamily="34" charset="0"/>
                <a:cs typeface="Arial" panose="020B0604020202020204" pitchFamily="34" charset="0"/>
              </a:defRPr>
            </a:lvl5pPr>
            <a:lvl6pPr marL="2793972"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301967"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809962"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317957"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F0D3E93-A028-434A-B1AC-67F98F93C897}" type="slidenum">
              <a:rPr lang="id-ID" altLang="id-ID">
                <a:solidFill>
                  <a:srgbClr val="898989"/>
                </a:solidFill>
              </a:rPr>
              <a:pPr eaLnBrk="1" hangingPunct="1"/>
              <a:t>9</a:t>
            </a:fld>
            <a:endParaRPr lang="id-ID" altLang="id-ID">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id-ID"/>
              <a:t>[footnote]</a:t>
            </a:r>
            <a:endParaRPr lang="id-ID" dirty="0"/>
          </a:p>
        </p:txBody>
      </p:sp>
      <p:sp>
        <p:nvSpPr>
          <p:cNvPr id="4" name="Slide Number Placeholder 3"/>
          <p:cNvSpPr>
            <a:spLocks noGrp="1"/>
          </p:cNvSpPr>
          <p:nvPr>
            <p:ph type="sldNum" sz="quarter" idx="12"/>
          </p:nvPr>
        </p:nvSpPr>
        <p:spPr/>
        <p:txBody>
          <a:bodyPr/>
          <a:lstStyle/>
          <a:p>
            <a:r>
              <a:rPr lang="en-US"/>
              <a:t>Hal . </a:t>
            </a:r>
            <a:fld id="{B5CFC5DF-416B-4742-B3DE-BFCB15CE1943}" type="slidenum">
              <a:rPr lang="id-ID" smtClean="0"/>
              <a:pPr/>
              <a:t>10</a:t>
            </a:fld>
            <a:endParaRPr lang="id-ID"/>
          </a:p>
        </p:txBody>
      </p:sp>
      <p:sp>
        <p:nvSpPr>
          <p:cNvPr id="2" name="Title 1"/>
          <p:cNvSpPr>
            <a:spLocks noGrp="1"/>
          </p:cNvSpPr>
          <p:nvPr>
            <p:ph type="title" idx="4294967295"/>
          </p:nvPr>
        </p:nvSpPr>
        <p:spPr>
          <a:xfrm>
            <a:off x="1778000" y="238125"/>
            <a:ext cx="8382000" cy="460375"/>
          </a:xfrm>
        </p:spPr>
        <p:txBody>
          <a:bodyPr>
            <a:normAutofit fontScale="90000"/>
          </a:bodyPr>
          <a:lstStyle/>
          <a:p>
            <a:r>
              <a:rPr lang="id-ID" dirty="0">
                <a:latin typeface="+mn-lt"/>
              </a:rPr>
              <a:t>Program lain </a:t>
            </a:r>
            <a:r>
              <a:rPr lang="id-ID" b="1" dirty="0">
                <a:latin typeface="+mn-lt"/>
              </a:rPr>
              <a:t>KPPU </a:t>
            </a:r>
            <a:r>
              <a:rPr lang="id-ID" dirty="0">
                <a:latin typeface="+mn-lt"/>
              </a:rPr>
              <a:t>  </a:t>
            </a:r>
          </a:p>
        </p:txBody>
      </p:sp>
      <p:pic>
        <p:nvPicPr>
          <p:cNvPr id="6" name="Content Placeholder 5" descr="buku ajar.png"/>
          <p:cNvPicPr>
            <a:picLocks noGrp="1" noChangeAspect="1"/>
          </p:cNvPicPr>
          <p:nvPr>
            <p:ph idx="4294967295"/>
          </p:nvPr>
        </p:nvPicPr>
        <p:blipFill>
          <a:blip r:embed="rId2"/>
          <a:stretch>
            <a:fillRect/>
          </a:stretch>
        </p:blipFill>
        <p:spPr>
          <a:xfrm>
            <a:off x="889000" y="1238250"/>
            <a:ext cx="2119313" cy="2921000"/>
          </a:xfrm>
        </p:spPr>
      </p:pic>
      <p:pic>
        <p:nvPicPr>
          <p:cNvPr id="7" name="Picture 6" descr="buku ajar 2.png"/>
          <p:cNvPicPr>
            <a:picLocks noChangeAspect="1"/>
          </p:cNvPicPr>
          <p:nvPr/>
        </p:nvPicPr>
        <p:blipFill>
          <a:blip r:embed="rId3"/>
          <a:stretch>
            <a:fillRect/>
          </a:stretch>
        </p:blipFill>
        <p:spPr>
          <a:xfrm>
            <a:off x="3672292" y="1257726"/>
            <a:ext cx="2013728" cy="2965026"/>
          </a:xfrm>
          <a:prstGeom prst="rect">
            <a:avLst/>
          </a:prstGeom>
        </p:spPr>
      </p:pic>
      <p:sp>
        <p:nvSpPr>
          <p:cNvPr id="8" name="Rounded Rectangle 7"/>
          <p:cNvSpPr/>
          <p:nvPr/>
        </p:nvSpPr>
        <p:spPr>
          <a:xfrm>
            <a:off x="2508251" y="825500"/>
            <a:ext cx="1397000" cy="2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67" dirty="0"/>
              <a:t>BUKU AJAR </a:t>
            </a:r>
          </a:p>
        </p:txBody>
      </p:sp>
      <p:pic>
        <p:nvPicPr>
          <p:cNvPr id="9" name="Picture 8" descr="fdpu.png"/>
          <p:cNvPicPr>
            <a:picLocks noChangeAspect="1"/>
          </p:cNvPicPr>
          <p:nvPr/>
        </p:nvPicPr>
        <p:blipFill rotWithShape="1">
          <a:blip r:embed="rId4"/>
          <a:srcRect t="7350"/>
          <a:stretch/>
        </p:blipFill>
        <p:spPr>
          <a:xfrm>
            <a:off x="6604001" y="949569"/>
            <a:ext cx="2476500" cy="1058987"/>
          </a:xfrm>
          <a:prstGeom prst="rect">
            <a:avLst/>
          </a:prstGeom>
        </p:spPr>
      </p:pic>
      <p:sp>
        <p:nvSpPr>
          <p:cNvPr id="11" name="Title 1"/>
          <p:cNvSpPr txBox="1">
            <a:spLocks/>
          </p:cNvSpPr>
          <p:nvPr/>
        </p:nvSpPr>
        <p:spPr bwMode="auto">
          <a:xfrm>
            <a:off x="508001" y="4508500"/>
            <a:ext cx="5334000" cy="4445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p>
            <a:pPr defTabSz="761970" eaLnBrk="0" fontAlgn="base" hangingPunct="0">
              <a:spcBef>
                <a:spcPct val="0"/>
              </a:spcBef>
              <a:spcAft>
                <a:spcPct val="0"/>
              </a:spcAft>
              <a:defRPr/>
            </a:pPr>
            <a:r>
              <a:rPr lang="id-ID" sz="1667" b="1" cap="all" dirty="0">
                <a:solidFill>
                  <a:srgbClr val="C00000"/>
                </a:solidFill>
                <a:effectLst>
                  <a:outerShdw blurRad="50800" dist="38100" dir="2700000" algn="tl" rotWithShape="0">
                    <a:prstClr val="black">
                      <a:alpha val="40000"/>
                    </a:prstClr>
                  </a:outerShdw>
                </a:effectLst>
                <a:latin typeface="Malgun Gothic" pitchFamily="34" charset="-127"/>
                <a:ea typeface="Malgun Gothic" pitchFamily="34" charset="-127"/>
                <a:cs typeface="Verdana" pitchFamily="34" charset="0"/>
              </a:rPr>
              <a:t>   </a:t>
            </a:r>
          </a:p>
        </p:txBody>
      </p:sp>
      <p:sp>
        <p:nvSpPr>
          <p:cNvPr id="13" name="Title 1"/>
          <p:cNvSpPr txBox="1">
            <a:spLocks/>
          </p:cNvSpPr>
          <p:nvPr/>
        </p:nvSpPr>
        <p:spPr bwMode="auto">
          <a:xfrm>
            <a:off x="762001" y="4445000"/>
            <a:ext cx="4889500" cy="63500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p>
            <a:pPr defTabSz="761970" eaLnBrk="0" fontAlgn="base" hangingPunct="0">
              <a:spcBef>
                <a:spcPct val="0"/>
              </a:spcBef>
              <a:spcAft>
                <a:spcPct val="0"/>
              </a:spcAft>
              <a:defRPr/>
            </a:pPr>
            <a:r>
              <a:rPr lang="id-ID" sz="1667" b="1" cap="all" dirty="0">
                <a:solidFill>
                  <a:srgbClr val="C00000"/>
                </a:solidFill>
                <a:effectLst>
                  <a:outerShdw blurRad="50800" dist="38100" dir="2700000" algn="tl" rotWithShape="0">
                    <a:prstClr val="black">
                      <a:alpha val="40000"/>
                    </a:prstClr>
                  </a:outerShdw>
                </a:effectLst>
                <a:latin typeface="Malgun Gothic" pitchFamily="34" charset="-127"/>
                <a:ea typeface="Malgun Gothic" pitchFamily="34" charset="-127"/>
                <a:cs typeface="Verdana" pitchFamily="34" charset="0"/>
              </a:rPr>
              <a:t>   </a:t>
            </a:r>
          </a:p>
        </p:txBody>
      </p:sp>
      <p:sp>
        <p:nvSpPr>
          <p:cNvPr id="14" name="Rectangle 13"/>
          <p:cNvSpPr/>
          <p:nvPr/>
        </p:nvSpPr>
        <p:spPr>
          <a:xfrm>
            <a:off x="825500" y="4318001"/>
            <a:ext cx="5080000" cy="939103"/>
          </a:xfrm>
          <a:prstGeom prst="rect">
            <a:avLst/>
          </a:prstGeom>
        </p:spPr>
        <p:txBody>
          <a:bodyPr wrap="square">
            <a:spAutoFit/>
          </a:bodyPr>
          <a:lstStyle/>
          <a:p>
            <a:pPr algn="just"/>
            <a:r>
              <a:rPr lang="id-ID" sz="917" dirty="0"/>
              <a:t>Ditulis oleh para pakar hukum yang sudah memiliki banyak pengalaman di bidang persaingan usaha. Buku ini merupakan sumbangan yang sangat berharga, tidak hanya dalam memahami dan mendalami substansi Undang-Undang Nomor 5 Tahun 1999, tetapi juga dapat memberi gambaran perkembangan penerapan hukum persaingan di berbagai negara. Buku ini dapat pula menjadi literatur hukum persaingan usaha dalam pengembangan kurikulum fakultas hukum di seluruh perguruan tinggi di Indonesia.</a:t>
            </a:r>
          </a:p>
        </p:txBody>
      </p:sp>
      <p:pic>
        <p:nvPicPr>
          <p:cNvPr id="15" name="Picture 14" descr="foto fdpu.png"/>
          <p:cNvPicPr>
            <a:picLocks noChangeAspect="1"/>
          </p:cNvPicPr>
          <p:nvPr/>
        </p:nvPicPr>
        <p:blipFill>
          <a:blip r:embed="rId5"/>
          <a:stretch>
            <a:fillRect/>
          </a:stretch>
        </p:blipFill>
        <p:spPr>
          <a:xfrm>
            <a:off x="6223000" y="2032001"/>
            <a:ext cx="3707330" cy="1944959"/>
          </a:xfrm>
          <a:prstGeom prst="rect">
            <a:avLst/>
          </a:prstGeom>
        </p:spPr>
      </p:pic>
      <p:sp>
        <p:nvSpPr>
          <p:cNvPr id="18" name="Rectangle 17"/>
          <p:cNvSpPr/>
          <p:nvPr/>
        </p:nvSpPr>
        <p:spPr>
          <a:xfrm>
            <a:off x="6350000" y="4064000"/>
            <a:ext cx="2921000" cy="515719"/>
          </a:xfrm>
          <a:prstGeom prst="rect">
            <a:avLst/>
          </a:prstGeom>
        </p:spPr>
        <p:txBody>
          <a:bodyPr wrap="square">
            <a:spAutoFit/>
          </a:bodyPr>
          <a:lstStyle/>
          <a:p>
            <a:pPr algn="just"/>
            <a:r>
              <a:rPr lang="id-ID" sz="917" dirty="0"/>
              <a:t>Didirkan pada tahun 2008, forum ini merupakan wadah para dosen di bidang persaingan usaha, khususnya yang berlatar belakang hukum dan ekonomi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BC25CA5-A8D5-334E-A368-211A3E772154}"/>
              </a:ext>
            </a:extLst>
          </p:cNvPr>
          <p:cNvSpPr txBox="1"/>
          <p:nvPr/>
        </p:nvSpPr>
        <p:spPr>
          <a:xfrm>
            <a:off x="31477" y="4610281"/>
            <a:ext cx="1653294" cy="246221"/>
          </a:xfrm>
          <a:prstGeom prst="rect">
            <a:avLst/>
          </a:prstGeom>
          <a:noFill/>
        </p:spPr>
        <p:txBody>
          <a:bodyPr wrap="square" rtlCol="0">
            <a:spAutoFit/>
          </a:bodyPr>
          <a:lstStyle/>
          <a:p>
            <a:pPr algn="ctr"/>
            <a:r>
              <a:rPr lang="en-US" sz="1000" dirty="0" err="1">
                <a:cs typeface="Avenir Book"/>
              </a:rPr>
              <a:t>www.kppu.go.id</a:t>
            </a:r>
            <a:endParaRPr lang="en-US" sz="1000" dirty="0">
              <a:cs typeface="Avenir Book"/>
            </a:endParaRPr>
          </a:p>
        </p:txBody>
      </p:sp>
      <p:sp>
        <p:nvSpPr>
          <p:cNvPr id="13" name="TextBox 12">
            <a:extLst>
              <a:ext uri="{FF2B5EF4-FFF2-40B4-BE49-F238E27FC236}">
                <a16:creationId xmlns:a16="http://schemas.microsoft.com/office/drawing/2014/main" xmlns="" id="{957E306A-F89A-E544-9802-FCBF6317EE9C}"/>
              </a:ext>
            </a:extLst>
          </p:cNvPr>
          <p:cNvSpPr txBox="1"/>
          <p:nvPr/>
        </p:nvSpPr>
        <p:spPr>
          <a:xfrm>
            <a:off x="1682065" y="4610281"/>
            <a:ext cx="1653294" cy="246221"/>
          </a:xfrm>
          <a:prstGeom prst="rect">
            <a:avLst/>
          </a:prstGeom>
          <a:noFill/>
        </p:spPr>
        <p:txBody>
          <a:bodyPr wrap="square" rtlCol="0">
            <a:spAutoFit/>
          </a:bodyPr>
          <a:lstStyle/>
          <a:p>
            <a:pPr algn="ctr"/>
            <a:r>
              <a:rPr lang="en-US" sz="1000" dirty="0" err="1">
                <a:cs typeface="Avenir Book"/>
              </a:rPr>
              <a:t>infokom@kppu.go.id</a:t>
            </a:r>
            <a:endParaRPr lang="en-US" sz="1000" dirty="0">
              <a:cs typeface="Avenir Book"/>
            </a:endParaRPr>
          </a:p>
        </p:txBody>
      </p:sp>
      <p:sp>
        <p:nvSpPr>
          <p:cNvPr id="14" name="TextBox 13">
            <a:extLst>
              <a:ext uri="{FF2B5EF4-FFF2-40B4-BE49-F238E27FC236}">
                <a16:creationId xmlns:a16="http://schemas.microsoft.com/office/drawing/2014/main" xmlns="" id="{F5A7624D-6412-4649-AA09-C8A6D5568872}"/>
              </a:ext>
            </a:extLst>
          </p:cNvPr>
          <p:cNvSpPr txBox="1"/>
          <p:nvPr/>
        </p:nvSpPr>
        <p:spPr>
          <a:xfrm>
            <a:off x="3332654" y="4610281"/>
            <a:ext cx="1653294" cy="246221"/>
          </a:xfrm>
          <a:prstGeom prst="rect">
            <a:avLst/>
          </a:prstGeom>
          <a:noFill/>
        </p:spPr>
        <p:txBody>
          <a:bodyPr wrap="square" rtlCol="0">
            <a:spAutoFit/>
          </a:bodyPr>
          <a:lstStyle/>
          <a:p>
            <a:pPr algn="ctr"/>
            <a:r>
              <a:rPr lang="en-US" sz="1000" dirty="0">
                <a:cs typeface="Avenir Book"/>
              </a:rPr>
              <a:t>@</a:t>
            </a:r>
            <a:r>
              <a:rPr lang="en-US" sz="1000" dirty="0" err="1">
                <a:cs typeface="Avenir Book"/>
              </a:rPr>
              <a:t>kppu</a:t>
            </a:r>
            <a:endParaRPr lang="en-US" sz="1000" dirty="0">
              <a:cs typeface="Avenir Book"/>
            </a:endParaRPr>
          </a:p>
        </p:txBody>
      </p:sp>
      <p:sp>
        <p:nvSpPr>
          <p:cNvPr id="15" name="TextBox 14">
            <a:extLst>
              <a:ext uri="{FF2B5EF4-FFF2-40B4-BE49-F238E27FC236}">
                <a16:creationId xmlns:a16="http://schemas.microsoft.com/office/drawing/2014/main" xmlns="" id="{69D3EDDF-07A2-1345-A5F0-8CA71E2F110B}"/>
              </a:ext>
            </a:extLst>
          </p:cNvPr>
          <p:cNvSpPr txBox="1"/>
          <p:nvPr/>
        </p:nvSpPr>
        <p:spPr>
          <a:xfrm>
            <a:off x="6491221" y="4658236"/>
            <a:ext cx="1647882" cy="246221"/>
          </a:xfrm>
          <a:prstGeom prst="rect">
            <a:avLst/>
          </a:prstGeom>
          <a:noFill/>
        </p:spPr>
        <p:txBody>
          <a:bodyPr wrap="square" rtlCol="0">
            <a:spAutoFit/>
          </a:bodyPr>
          <a:lstStyle/>
          <a:p>
            <a:pPr algn="ctr"/>
            <a:r>
              <a:rPr lang="en-US" sz="1000" dirty="0">
                <a:cs typeface="Avenir Book"/>
              </a:rPr>
              <a:t>KPPUINDONESIA</a:t>
            </a:r>
          </a:p>
        </p:txBody>
      </p:sp>
      <p:sp>
        <p:nvSpPr>
          <p:cNvPr id="16" name="TextBox 15">
            <a:extLst>
              <a:ext uri="{FF2B5EF4-FFF2-40B4-BE49-F238E27FC236}">
                <a16:creationId xmlns:a16="http://schemas.microsoft.com/office/drawing/2014/main" xmlns="" id="{B591CC07-3D25-054C-94EF-6C5344CAC302}"/>
              </a:ext>
            </a:extLst>
          </p:cNvPr>
          <p:cNvSpPr txBox="1"/>
          <p:nvPr/>
        </p:nvSpPr>
        <p:spPr>
          <a:xfrm>
            <a:off x="8139104" y="4658236"/>
            <a:ext cx="1653294" cy="246221"/>
          </a:xfrm>
          <a:prstGeom prst="rect">
            <a:avLst/>
          </a:prstGeom>
          <a:noFill/>
        </p:spPr>
        <p:txBody>
          <a:bodyPr wrap="square" rtlCol="0">
            <a:spAutoFit/>
          </a:bodyPr>
          <a:lstStyle/>
          <a:p>
            <a:pPr algn="ctr"/>
            <a:r>
              <a:rPr lang="en-US" sz="1000" dirty="0">
                <a:cs typeface="Avenir Book"/>
              </a:rPr>
              <a:t>KPPUOFFICIAL</a:t>
            </a:r>
          </a:p>
        </p:txBody>
      </p:sp>
      <p:sp>
        <p:nvSpPr>
          <p:cNvPr id="17" name="Subtitle 7">
            <a:extLst>
              <a:ext uri="{FF2B5EF4-FFF2-40B4-BE49-F238E27FC236}">
                <a16:creationId xmlns:a16="http://schemas.microsoft.com/office/drawing/2014/main" xmlns="" id="{8D034CCA-7B89-F045-BE7F-93686367CBEE}"/>
              </a:ext>
            </a:extLst>
          </p:cNvPr>
          <p:cNvSpPr txBox="1">
            <a:spLocks/>
          </p:cNvSpPr>
          <p:nvPr/>
        </p:nvSpPr>
        <p:spPr>
          <a:xfrm>
            <a:off x="827313" y="2556676"/>
            <a:ext cx="8990455" cy="119405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444"/>
              </a:spcAft>
              <a:buNone/>
            </a:pPr>
            <a:r>
              <a:rPr lang="en-US" sz="2800" b="1" dirty="0">
                <a:ln>
                  <a:solidFill>
                    <a:srgbClr val="0096FF"/>
                  </a:solidFill>
                </a:ln>
                <a:solidFill>
                  <a:srgbClr val="0096FF"/>
                </a:solidFill>
                <a:cs typeface="Arial"/>
              </a:rPr>
              <a:t>KOMISI PENGAWAS PERSAINGAN USAHA</a:t>
            </a:r>
          </a:p>
          <a:p>
            <a:pPr marL="0" indent="0" algn="ctr">
              <a:lnSpc>
                <a:spcPct val="110000"/>
              </a:lnSpc>
              <a:spcBef>
                <a:spcPts val="0"/>
              </a:spcBef>
              <a:buNone/>
            </a:pPr>
            <a:r>
              <a:rPr lang="en-US" sz="1600" b="1" dirty="0">
                <a:cs typeface="Arial"/>
              </a:rPr>
              <a:t>JL. IR. H. JUANDA NO. 36 </a:t>
            </a:r>
          </a:p>
          <a:p>
            <a:pPr marL="0" indent="0" algn="ctr">
              <a:lnSpc>
                <a:spcPct val="110000"/>
              </a:lnSpc>
              <a:spcBef>
                <a:spcPts val="0"/>
              </a:spcBef>
              <a:buNone/>
            </a:pPr>
            <a:r>
              <a:rPr lang="en-US" sz="1600" b="1" dirty="0">
                <a:cs typeface="Arial"/>
              </a:rPr>
              <a:t>JAKARTA PUSAT 10120</a:t>
            </a:r>
          </a:p>
          <a:p>
            <a:pPr marL="0" indent="0" algn="ctr">
              <a:spcBef>
                <a:spcPts val="0"/>
              </a:spcBef>
              <a:buNone/>
            </a:pPr>
            <a:r>
              <a:rPr lang="en-US" sz="1600" dirty="0">
                <a:cs typeface="Arial"/>
              </a:rPr>
              <a:t>TEL. +62 21 3507015, 307016, 3507043, FAX. +62 21 3507008</a:t>
            </a:r>
          </a:p>
        </p:txBody>
      </p:sp>
      <p:pic>
        <p:nvPicPr>
          <p:cNvPr id="18" name="Picture 17" descr="logo">
            <a:extLst>
              <a:ext uri="{FF2B5EF4-FFF2-40B4-BE49-F238E27FC236}">
                <a16:creationId xmlns:a16="http://schemas.microsoft.com/office/drawing/2014/main" xmlns="" id="{4A1240C9-A818-5644-862D-DD0BF6DE37B4}"/>
              </a:ext>
            </a:extLst>
          </p:cNvPr>
          <p:cNvPicPr>
            <a:picLocks noChangeAspect="1" noChangeArrowheads="1"/>
          </p:cNvPicPr>
          <p:nvPr/>
        </p:nvPicPr>
        <p:blipFill rotWithShape="1">
          <a:blip r:embed="rId2" cstate="print"/>
          <a:srcRect l="-2683" t="-1990" r="-2683" b="-1990"/>
          <a:stretch/>
        </p:blipFill>
        <p:spPr bwMode="auto">
          <a:xfrm>
            <a:off x="4575659" y="523631"/>
            <a:ext cx="1493761" cy="1923526"/>
          </a:xfrm>
          <a:prstGeom prst="roundRect">
            <a:avLst>
              <a:gd name="adj" fmla="val 8594"/>
            </a:avLst>
          </a:prstGeom>
          <a:noFill/>
          <a:ln>
            <a:noFill/>
          </a:ln>
          <a:effectLst/>
        </p:spPr>
      </p:pic>
      <p:pic>
        <p:nvPicPr>
          <p:cNvPr id="19" name="Picture 18">
            <a:extLst>
              <a:ext uri="{FF2B5EF4-FFF2-40B4-BE49-F238E27FC236}">
                <a16:creationId xmlns:a16="http://schemas.microsoft.com/office/drawing/2014/main" xmlns="" id="{1C5416D1-7697-3143-968A-89ADFFA8097A}"/>
              </a:ext>
            </a:extLst>
          </p:cNvPr>
          <p:cNvPicPr>
            <a:picLocks noChangeAspect="1"/>
          </p:cNvPicPr>
          <p:nvPr/>
        </p:nvPicPr>
        <p:blipFill>
          <a:blip r:embed="rId3"/>
          <a:stretch>
            <a:fillRect/>
          </a:stretch>
        </p:blipFill>
        <p:spPr>
          <a:xfrm>
            <a:off x="2273599" y="4223147"/>
            <a:ext cx="470226" cy="470226"/>
          </a:xfrm>
          <a:prstGeom prst="rect">
            <a:avLst/>
          </a:prstGeom>
        </p:spPr>
      </p:pic>
      <p:pic>
        <p:nvPicPr>
          <p:cNvPr id="20" name="Picture 19">
            <a:extLst>
              <a:ext uri="{FF2B5EF4-FFF2-40B4-BE49-F238E27FC236}">
                <a16:creationId xmlns:a16="http://schemas.microsoft.com/office/drawing/2014/main" xmlns="" id="{3E91AB1A-A4FE-7246-8769-381E97EE4BFF}"/>
              </a:ext>
            </a:extLst>
          </p:cNvPr>
          <p:cNvPicPr>
            <a:picLocks noChangeAspect="1"/>
          </p:cNvPicPr>
          <p:nvPr/>
        </p:nvPicPr>
        <p:blipFill>
          <a:blip r:embed="rId4"/>
          <a:stretch>
            <a:fillRect/>
          </a:stretch>
        </p:blipFill>
        <p:spPr>
          <a:xfrm>
            <a:off x="623011" y="4240659"/>
            <a:ext cx="470227" cy="470227"/>
          </a:xfrm>
          <a:prstGeom prst="rect">
            <a:avLst/>
          </a:prstGeom>
        </p:spPr>
      </p:pic>
      <p:pic>
        <p:nvPicPr>
          <p:cNvPr id="21" name="Picture 20">
            <a:extLst>
              <a:ext uri="{FF2B5EF4-FFF2-40B4-BE49-F238E27FC236}">
                <a16:creationId xmlns:a16="http://schemas.microsoft.com/office/drawing/2014/main" xmlns="" id="{F79795E3-1267-134E-971C-BC284600B28E}"/>
              </a:ext>
            </a:extLst>
          </p:cNvPr>
          <p:cNvPicPr>
            <a:picLocks noChangeAspect="1"/>
          </p:cNvPicPr>
          <p:nvPr/>
        </p:nvPicPr>
        <p:blipFill>
          <a:blip r:embed="rId5"/>
          <a:stretch>
            <a:fillRect/>
          </a:stretch>
        </p:blipFill>
        <p:spPr>
          <a:xfrm>
            <a:off x="3999301" y="4298260"/>
            <a:ext cx="320000" cy="320000"/>
          </a:xfrm>
          <a:prstGeom prst="rect">
            <a:avLst/>
          </a:prstGeom>
        </p:spPr>
      </p:pic>
      <p:pic>
        <p:nvPicPr>
          <p:cNvPr id="22" name="Picture 21">
            <a:extLst>
              <a:ext uri="{FF2B5EF4-FFF2-40B4-BE49-F238E27FC236}">
                <a16:creationId xmlns:a16="http://schemas.microsoft.com/office/drawing/2014/main" xmlns="" id="{2F67FE72-1AC1-4143-842F-525A071AB91F}"/>
              </a:ext>
            </a:extLst>
          </p:cNvPr>
          <p:cNvPicPr>
            <a:picLocks noChangeAspect="1"/>
          </p:cNvPicPr>
          <p:nvPr/>
        </p:nvPicPr>
        <p:blipFill>
          <a:blip r:embed="rId6"/>
          <a:stretch>
            <a:fillRect/>
          </a:stretch>
        </p:blipFill>
        <p:spPr>
          <a:xfrm>
            <a:off x="8737637" y="4250268"/>
            <a:ext cx="456228" cy="456228"/>
          </a:xfrm>
          <a:prstGeom prst="rect">
            <a:avLst/>
          </a:prstGeom>
        </p:spPr>
      </p:pic>
      <p:pic>
        <p:nvPicPr>
          <p:cNvPr id="23" name="Picture 22">
            <a:extLst>
              <a:ext uri="{FF2B5EF4-FFF2-40B4-BE49-F238E27FC236}">
                <a16:creationId xmlns:a16="http://schemas.microsoft.com/office/drawing/2014/main" xmlns="" id="{ECA7B162-C977-5846-B0D8-AEE7B07E7A05}"/>
              </a:ext>
            </a:extLst>
          </p:cNvPr>
          <p:cNvPicPr>
            <a:picLocks noChangeAspect="1"/>
          </p:cNvPicPr>
          <p:nvPr/>
        </p:nvPicPr>
        <p:blipFill>
          <a:blip r:embed="rId7"/>
          <a:stretch>
            <a:fillRect/>
          </a:stretch>
        </p:blipFill>
        <p:spPr>
          <a:xfrm>
            <a:off x="7160876" y="4315259"/>
            <a:ext cx="308571" cy="308571"/>
          </a:xfrm>
          <a:prstGeom prst="rect">
            <a:avLst/>
          </a:prstGeom>
        </p:spPr>
      </p:pic>
      <p:pic>
        <p:nvPicPr>
          <p:cNvPr id="24" name="Picture 23">
            <a:extLst>
              <a:ext uri="{FF2B5EF4-FFF2-40B4-BE49-F238E27FC236}">
                <a16:creationId xmlns:a16="http://schemas.microsoft.com/office/drawing/2014/main" xmlns="" id="{68A7A052-845A-934D-BE07-3F560AA513C0}"/>
              </a:ext>
            </a:extLst>
          </p:cNvPr>
          <p:cNvPicPr>
            <a:picLocks noChangeAspect="1"/>
          </p:cNvPicPr>
          <p:nvPr/>
        </p:nvPicPr>
        <p:blipFill>
          <a:blip r:embed="rId8"/>
          <a:stretch>
            <a:fillRect/>
          </a:stretch>
        </p:blipFill>
        <p:spPr>
          <a:xfrm>
            <a:off x="5495673" y="4286027"/>
            <a:ext cx="337803" cy="337803"/>
          </a:xfrm>
          <a:prstGeom prst="rect">
            <a:avLst/>
          </a:prstGeom>
        </p:spPr>
      </p:pic>
      <p:cxnSp>
        <p:nvCxnSpPr>
          <p:cNvPr id="26" name="Straight Connector 25">
            <a:extLst>
              <a:ext uri="{FF2B5EF4-FFF2-40B4-BE49-F238E27FC236}">
                <a16:creationId xmlns:a16="http://schemas.microsoft.com/office/drawing/2014/main" xmlns="" id="{BAAB063E-DDDE-794D-8BA2-EC12C6062C3F}"/>
              </a:ext>
            </a:extLst>
          </p:cNvPr>
          <p:cNvCxnSpPr>
            <a:cxnSpLocks/>
          </p:cNvCxnSpPr>
          <p:nvPr/>
        </p:nvCxnSpPr>
        <p:spPr>
          <a:xfrm>
            <a:off x="827314" y="3785136"/>
            <a:ext cx="899045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410B252F-D77B-9D48-BFE5-EB0220DCA1BC}"/>
              </a:ext>
            </a:extLst>
          </p:cNvPr>
          <p:cNvSpPr txBox="1"/>
          <p:nvPr/>
        </p:nvSpPr>
        <p:spPr>
          <a:xfrm>
            <a:off x="4840633" y="4658236"/>
            <a:ext cx="1647882" cy="246221"/>
          </a:xfrm>
          <a:prstGeom prst="rect">
            <a:avLst/>
          </a:prstGeom>
          <a:noFill/>
        </p:spPr>
        <p:txBody>
          <a:bodyPr wrap="square" rtlCol="0">
            <a:spAutoFit/>
          </a:bodyPr>
          <a:lstStyle/>
          <a:p>
            <a:pPr algn="ctr"/>
            <a:r>
              <a:rPr lang="en-US" sz="1000" dirty="0">
                <a:cs typeface="Avenir Book"/>
              </a:rPr>
              <a:t>@</a:t>
            </a:r>
            <a:r>
              <a:rPr lang="en-US" sz="1000" dirty="0" err="1">
                <a:cs typeface="Avenir Book"/>
              </a:rPr>
              <a:t>kppu_ri</a:t>
            </a:r>
            <a:endParaRPr lang="en-US" sz="1000" dirty="0">
              <a:cs typeface="Avenir Book"/>
            </a:endParaRPr>
          </a:p>
        </p:txBody>
      </p:sp>
    </p:spTree>
    <p:extLst>
      <p:ext uri="{BB962C8B-B14F-4D97-AF65-F5344CB8AC3E}">
        <p14:creationId xmlns:p14="http://schemas.microsoft.com/office/powerpoint/2010/main" val="28928148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Hal . </a:t>
            </a:r>
            <a:fld id="{7A3C3A96-D468-4DAE-BB77-2C41E3D741DB}" type="slidenum">
              <a:rPr lang="id-ID" smtClean="0"/>
              <a:pPr/>
              <a:t>1</a:t>
            </a:fld>
            <a:endParaRPr lang="id-ID" dirty="0"/>
          </a:p>
        </p:txBody>
      </p:sp>
      <p:cxnSp>
        <p:nvCxnSpPr>
          <p:cNvPr id="5" name="Straight Connector 4">
            <a:extLst>
              <a:ext uri="{FF2B5EF4-FFF2-40B4-BE49-F238E27FC236}">
                <a16:creationId xmlns:a16="http://schemas.microsoft.com/office/drawing/2014/main" xmlns="" id="{6F6EED5D-4E41-487B-B17E-279A80DDB054}"/>
              </a:ext>
            </a:extLst>
          </p:cNvPr>
          <p:cNvCxnSpPr/>
          <p:nvPr/>
        </p:nvCxnSpPr>
        <p:spPr>
          <a:xfrm>
            <a:off x="919538" y="605604"/>
            <a:ext cx="9144000" cy="0"/>
          </a:xfrm>
          <a:prstGeom prst="line">
            <a:avLst/>
          </a:prstGeom>
          <a:ln w="63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
            <a:extLst>
              <a:ext uri="{FF2B5EF4-FFF2-40B4-BE49-F238E27FC236}">
                <a16:creationId xmlns:a16="http://schemas.microsoft.com/office/drawing/2014/main" xmlns="" id="{957FC1DE-555F-4C69-8F49-825CF1CF3B61}"/>
              </a:ext>
            </a:extLst>
          </p:cNvPr>
          <p:cNvSpPr txBox="1">
            <a:spLocks/>
          </p:cNvSpPr>
          <p:nvPr/>
        </p:nvSpPr>
        <p:spPr>
          <a:xfrm>
            <a:off x="9445620" y="5397518"/>
            <a:ext cx="714380" cy="317483"/>
          </a:xfrm>
          <a:prstGeom prst="rect">
            <a:avLst/>
          </a:prstGeom>
        </p:spPr>
        <p:txBody>
          <a:bodyPr vert="horz" lIns="101600" tIns="50800" rIns="101600" bIns="50800" rtlCol="0" anchor="ctr"/>
          <a:lstStyle>
            <a:defPPr>
              <a:defRPr lang="id-ID"/>
            </a:defPPr>
            <a:lvl1pPr marL="0" algn="ctr" defTabSz="914400" rtl="0" eaLnBrk="1" latinLnBrk="0" hangingPunct="1">
              <a:defRPr sz="800" b="1" kern="1200">
                <a:solidFill>
                  <a:schemeClr val="bg1"/>
                </a:solidFill>
                <a:latin typeface="Arial Narrow"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E1AD5-0446-4947-B486-7B0F9E890B59}" type="slidenum">
              <a:rPr lang="en-US" sz="889"/>
              <a:pPr/>
              <a:t>1</a:t>
            </a:fld>
            <a:endParaRPr lang="en-US" sz="889"/>
          </a:p>
        </p:txBody>
      </p:sp>
      <p:cxnSp>
        <p:nvCxnSpPr>
          <p:cNvPr id="10" name="Straight Connector 9">
            <a:extLst>
              <a:ext uri="{FF2B5EF4-FFF2-40B4-BE49-F238E27FC236}">
                <a16:creationId xmlns:a16="http://schemas.microsoft.com/office/drawing/2014/main" xmlns="" id="{5F246053-D225-4304-B3F5-BA8B660F7A2B}"/>
              </a:ext>
            </a:extLst>
          </p:cNvPr>
          <p:cNvCxnSpPr/>
          <p:nvPr/>
        </p:nvCxnSpPr>
        <p:spPr>
          <a:xfrm>
            <a:off x="919538" y="605604"/>
            <a:ext cx="9144000" cy="0"/>
          </a:xfrm>
          <a:prstGeom prst="line">
            <a:avLst/>
          </a:prstGeom>
          <a:ln w="6350" cmpd="sng">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xmlns="" id="{332094C9-2874-43B6-AAF8-47A9548C0398}"/>
              </a:ext>
            </a:extLst>
          </p:cNvPr>
          <p:cNvSpPr txBox="1"/>
          <p:nvPr/>
        </p:nvSpPr>
        <p:spPr>
          <a:xfrm>
            <a:off x="919538" y="217208"/>
            <a:ext cx="8238999" cy="400110"/>
          </a:xfrm>
          <a:prstGeom prst="rect">
            <a:avLst/>
          </a:prstGeom>
          <a:noFill/>
        </p:spPr>
        <p:txBody>
          <a:bodyPr wrap="square" rtlCol="0">
            <a:spAutoFit/>
          </a:bodyPr>
          <a:lstStyle/>
          <a:p>
            <a:pPr algn="ctr"/>
            <a:r>
              <a:rPr lang="en-ID" sz="2000" b="1" dirty="0">
                <a:latin typeface="Cambria" panose="02040503050406030204" pitchFamily="18" charset="0"/>
                <a:ea typeface="Cambria" panose="02040503050406030204" pitchFamily="18" charset="0"/>
              </a:rPr>
              <a:t>CURRICULUM VITAE</a:t>
            </a:r>
            <a:r>
              <a:rPr lang="en-ID"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p:txBody>
      </p:sp>
      <p:pic>
        <p:nvPicPr>
          <p:cNvPr id="15362" name="Picture 2" descr="D:\ari\Kurniatohaaa.jpeg"/>
          <p:cNvPicPr>
            <a:picLocks noChangeAspect="1" noChangeArrowheads="1"/>
          </p:cNvPicPr>
          <p:nvPr/>
        </p:nvPicPr>
        <p:blipFill>
          <a:blip r:embed="rId2" cstate="print"/>
          <a:srcRect/>
          <a:stretch>
            <a:fillRect/>
          </a:stretch>
        </p:blipFill>
        <p:spPr bwMode="auto">
          <a:xfrm>
            <a:off x="439484" y="1097304"/>
            <a:ext cx="2709333" cy="4064000"/>
          </a:xfrm>
          <a:prstGeom prst="rect">
            <a:avLst/>
          </a:prstGeom>
          <a:noFill/>
        </p:spPr>
      </p:pic>
      <p:pic>
        <p:nvPicPr>
          <p:cNvPr id="16" name="Picture 15"/>
          <p:cNvPicPr/>
          <p:nvPr/>
        </p:nvPicPr>
        <p:blipFill>
          <a:blip r:embed="rId3" cstate="print"/>
          <a:srcRect l="15788" t="21642" r="15391" b="7682"/>
          <a:stretch>
            <a:fillRect/>
          </a:stretch>
        </p:blipFill>
        <p:spPr bwMode="auto">
          <a:xfrm>
            <a:off x="3239796" y="617251"/>
            <a:ext cx="6640738" cy="4800533"/>
          </a:xfrm>
          <a:prstGeom prst="rect">
            <a:avLst/>
          </a:prstGeom>
          <a:noFill/>
          <a:ln w="9525">
            <a:noFill/>
            <a:miter lim="800000"/>
            <a:headEnd/>
            <a:tailEnd/>
          </a:ln>
        </p:spPr>
      </p:pic>
    </p:spTree>
    <p:extLst>
      <p:ext uri="{BB962C8B-B14F-4D97-AF65-F5344CB8AC3E}">
        <p14:creationId xmlns:p14="http://schemas.microsoft.com/office/powerpoint/2010/main" val="157488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a:extLst>
              <a:ext uri="{FF2B5EF4-FFF2-40B4-BE49-F238E27FC236}">
                <a16:creationId xmlns:a16="http://schemas.microsoft.com/office/drawing/2014/main" xmlns="" id="{7255C32D-A9AF-AA42-BD07-14F38E8B23CB}"/>
              </a:ext>
            </a:extLst>
          </p:cNvPr>
          <p:cNvPicPr>
            <a:picLocks noChangeAspect="1" noChangeArrowheads="1"/>
          </p:cNvPicPr>
          <p:nvPr/>
        </p:nvPicPr>
        <p:blipFill rotWithShape="1">
          <a:blip r:embed="rId2" cstate="print"/>
          <a:srcRect l="-2683" t="-1990" r="-2683" b="-1990"/>
          <a:stretch/>
        </p:blipFill>
        <p:spPr bwMode="auto">
          <a:xfrm>
            <a:off x="9592350" y="70737"/>
            <a:ext cx="365892" cy="503761"/>
          </a:xfrm>
          <a:prstGeom prst="rect">
            <a:avLst/>
          </a:prstGeom>
          <a:ln>
            <a:noFill/>
          </a:ln>
          <a:effectLst/>
        </p:spPr>
      </p:pic>
      <p:sp>
        <p:nvSpPr>
          <p:cNvPr id="23" name="TextBox 22">
            <a:extLst>
              <a:ext uri="{FF2B5EF4-FFF2-40B4-BE49-F238E27FC236}">
                <a16:creationId xmlns:a16="http://schemas.microsoft.com/office/drawing/2014/main" xmlns="" id="{D9E1CE52-C41A-394D-A972-C73D115CBD70}"/>
              </a:ext>
            </a:extLst>
          </p:cNvPr>
          <p:cNvSpPr txBox="1"/>
          <p:nvPr/>
        </p:nvSpPr>
        <p:spPr>
          <a:xfrm>
            <a:off x="1270000" y="891463"/>
            <a:ext cx="7620000" cy="461665"/>
          </a:xfrm>
          <a:prstGeom prst="rect">
            <a:avLst/>
          </a:prstGeom>
          <a:noFill/>
        </p:spPr>
        <p:txBody>
          <a:bodyPr wrap="square" rtlCol="0">
            <a:spAutoFit/>
          </a:bodyPr>
          <a:lstStyle/>
          <a:p>
            <a:pPr algn="ctr"/>
            <a:r>
              <a:rPr lang="en-US" sz="2400" b="1" dirty="0">
                <a:ln>
                  <a:solidFill>
                    <a:schemeClr val="tx1"/>
                  </a:solidFill>
                </a:ln>
              </a:rPr>
              <a:t>LATAR BELAKANG PENGATURAN PERSAINGAN USAHA</a:t>
            </a:r>
          </a:p>
        </p:txBody>
      </p:sp>
      <p:graphicFrame>
        <p:nvGraphicFramePr>
          <p:cNvPr id="24" name="Table 23">
            <a:extLst>
              <a:ext uri="{FF2B5EF4-FFF2-40B4-BE49-F238E27FC236}">
                <a16:creationId xmlns:a16="http://schemas.microsoft.com/office/drawing/2014/main" xmlns="" id="{F4ED4F51-FA34-4C69-9F9F-2AE8D069CCD0}"/>
              </a:ext>
            </a:extLst>
          </p:cNvPr>
          <p:cNvGraphicFramePr>
            <a:graphicFrameLocks noGrp="1"/>
          </p:cNvGraphicFramePr>
          <p:nvPr>
            <p:extLst>
              <p:ext uri="{D42A27DB-BD31-4B8C-83A1-F6EECF244321}">
                <p14:modId xmlns:p14="http://schemas.microsoft.com/office/powerpoint/2010/main" val="3942637467"/>
              </p:ext>
            </p:extLst>
          </p:nvPr>
        </p:nvGraphicFramePr>
        <p:xfrm>
          <a:off x="673584" y="1493421"/>
          <a:ext cx="1859036" cy="1966201"/>
        </p:xfrm>
        <a:graphic>
          <a:graphicData uri="http://schemas.openxmlformats.org/drawingml/2006/table">
            <a:tbl>
              <a:tblPr firstRow="1" bandRow="1">
                <a:tableStyleId>{5940675A-B579-460E-94D1-54222C63F5DA}</a:tableStyleId>
              </a:tblPr>
              <a:tblGrid>
                <a:gridCol w="228600">
                  <a:extLst>
                    <a:ext uri="{9D8B030D-6E8A-4147-A177-3AD203B41FA5}">
                      <a16:colId xmlns:a16="http://schemas.microsoft.com/office/drawing/2014/main" xmlns="" val="20000"/>
                    </a:ext>
                  </a:extLst>
                </a:gridCol>
                <a:gridCol w="1401836">
                  <a:extLst>
                    <a:ext uri="{9D8B030D-6E8A-4147-A177-3AD203B41FA5}">
                      <a16:colId xmlns:a16="http://schemas.microsoft.com/office/drawing/2014/main" xmlns="" val="20001"/>
                    </a:ext>
                  </a:extLst>
                </a:gridCol>
                <a:gridCol w="228600">
                  <a:extLst>
                    <a:ext uri="{9D8B030D-6E8A-4147-A177-3AD203B41FA5}">
                      <a16:colId xmlns:a16="http://schemas.microsoft.com/office/drawing/2014/main" xmlns="" val="20002"/>
                    </a:ext>
                  </a:extLst>
                </a:gridCol>
              </a:tblGrid>
              <a:tr h="85325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a:solidFill>
                            <a:schemeClr val="bg1"/>
                          </a:solidFill>
                          <a:latin typeface="+mn-lt"/>
                          <a:cs typeface="Arial" pitchFamily="34" charset="0"/>
                        </a:rPr>
                        <a:t>01</a:t>
                      </a:r>
                      <a:endParaRPr lang="ko-KR" altLang="en-US" sz="3200" b="1" dirty="0">
                        <a:solidFill>
                          <a:schemeClr val="bg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111294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Masyarakat </a:t>
                      </a:r>
                      <a:r>
                        <a:rPr lang="en-US" altLang="ko-KR" sz="1200" b="1" dirty="0" err="1">
                          <a:solidFill>
                            <a:schemeClr val="bg1"/>
                          </a:solidFill>
                          <a:latin typeface="+mn-lt"/>
                          <a:cs typeface="Arial" pitchFamily="34" charset="0"/>
                        </a:rPr>
                        <a:t>belum</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mampu</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berpartisipasi</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dalam</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peluang</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usaha</a:t>
                      </a:r>
                      <a:r>
                        <a:rPr lang="en-US" altLang="ko-KR" sz="1200" b="1" dirty="0">
                          <a:solidFill>
                            <a:schemeClr val="bg1"/>
                          </a:solidFill>
                          <a:latin typeface="+mn-lt"/>
                          <a:cs typeface="Arial" pitchFamily="34" charset="0"/>
                        </a:rPr>
                        <a:t> yang </a:t>
                      </a:r>
                      <a:r>
                        <a:rPr lang="en-US" altLang="ko-KR" sz="1200" b="1" dirty="0" err="1">
                          <a:solidFill>
                            <a:schemeClr val="bg1"/>
                          </a:solidFill>
                          <a:latin typeface="+mn-lt"/>
                          <a:cs typeface="Arial" pitchFamily="34" charset="0"/>
                        </a:rPr>
                        <a:t>ada</a:t>
                      </a:r>
                      <a:r>
                        <a:rPr lang="en-US" altLang="ko-KR" sz="1200" b="1" dirty="0">
                          <a:solidFill>
                            <a:schemeClr val="bg1"/>
                          </a:solidFill>
                          <a:latin typeface="+mn-lt"/>
                          <a:cs typeface="Arial" pitchFamily="34" charset="0"/>
                        </a:rPr>
                        <a:t>;</a:t>
                      </a: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bl>
          </a:graphicData>
        </a:graphic>
      </p:graphicFrame>
      <p:graphicFrame>
        <p:nvGraphicFramePr>
          <p:cNvPr id="26" name="Table 25">
            <a:extLst>
              <a:ext uri="{FF2B5EF4-FFF2-40B4-BE49-F238E27FC236}">
                <a16:creationId xmlns:a16="http://schemas.microsoft.com/office/drawing/2014/main" xmlns="" id="{6EEB51CA-AA51-4920-8A38-6BB552FBB2C6}"/>
              </a:ext>
            </a:extLst>
          </p:cNvPr>
          <p:cNvGraphicFramePr>
            <a:graphicFrameLocks noGrp="1"/>
          </p:cNvGraphicFramePr>
          <p:nvPr>
            <p:extLst>
              <p:ext uri="{D42A27DB-BD31-4B8C-83A1-F6EECF244321}">
                <p14:modId xmlns:p14="http://schemas.microsoft.com/office/powerpoint/2010/main" val="1420962592"/>
              </p:ext>
            </p:extLst>
          </p:nvPr>
        </p:nvGraphicFramePr>
        <p:xfrm>
          <a:off x="1927158" y="3578357"/>
          <a:ext cx="1859036" cy="1612053"/>
        </p:xfrm>
        <a:graphic>
          <a:graphicData uri="http://schemas.openxmlformats.org/drawingml/2006/table">
            <a:tbl>
              <a:tblPr firstRow="1" bandRow="1">
                <a:tableStyleId>{5940675A-B579-460E-94D1-54222C63F5DA}</a:tableStyleId>
              </a:tblPr>
              <a:tblGrid>
                <a:gridCol w="228600">
                  <a:extLst>
                    <a:ext uri="{9D8B030D-6E8A-4147-A177-3AD203B41FA5}">
                      <a16:colId xmlns:a16="http://schemas.microsoft.com/office/drawing/2014/main" xmlns="" val="20000"/>
                    </a:ext>
                  </a:extLst>
                </a:gridCol>
                <a:gridCol w="1401836">
                  <a:extLst>
                    <a:ext uri="{9D8B030D-6E8A-4147-A177-3AD203B41FA5}">
                      <a16:colId xmlns:a16="http://schemas.microsoft.com/office/drawing/2014/main" xmlns="" val="20001"/>
                    </a:ext>
                  </a:extLst>
                </a:gridCol>
                <a:gridCol w="228600">
                  <a:extLst>
                    <a:ext uri="{9D8B030D-6E8A-4147-A177-3AD203B41FA5}">
                      <a16:colId xmlns:a16="http://schemas.microsoft.com/office/drawing/2014/main" xmlns="" val="20002"/>
                    </a:ext>
                  </a:extLst>
                </a:gridCol>
              </a:tblGrid>
              <a:tr h="77893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a:solidFill>
                            <a:schemeClr val="bg1"/>
                          </a:solidFill>
                          <a:latin typeface="+mn-lt"/>
                          <a:cs typeface="Arial" pitchFamily="34" charset="0"/>
                        </a:rPr>
                        <a:t>05</a:t>
                      </a:r>
                      <a:endParaRPr lang="ko-KR" altLang="en-US" sz="3200" b="1" dirty="0">
                        <a:solidFill>
                          <a:schemeClr val="bg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57857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err="1">
                          <a:solidFill>
                            <a:schemeClr val="bg1"/>
                          </a:solidFill>
                          <a:latin typeface="+mn-lt"/>
                          <a:cs typeface="Arial" pitchFamily="34" charset="0"/>
                        </a:rPr>
                        <a:t>Kurangnya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daya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saing</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pelaku</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usaha</a:t>
                      </a:r>
                      <a:r>
                        <a:rPr lang="en-US" altLang="ko-KR" sz="1200" b="1" dirty="0">
                          <a:solidFill>
                            <a:schemeClr val="bg1"/>
                          </a:solidFill>
                          <a:latin typeface="+mn-lt"/>
                          <a:cs typeface="Arial" pitchFamily="34" charset="0"/>
                        </a:rPr>
                        <a:t> di </a:t>
                      </a:r>
                      <a:r>
                        <a:rPr lang="en-US" altLang="ko-KR" sz="1200" b="1" dirty="0" err="1">
                          <a:solidFill>
                            <a:schemeClr val="bg1"/>
                          </a:solidFill>
                          <a:latin typeface="+mn-lt"/>
                          <a:cs typeface="Arial" pitchFamily="34" charset="0"/>
                        </a:rPr>
                        <a:t>pasaran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dalam</a:t>
                      </a:r>
                      <a:r>
                        <a:rPr lang="en-US" altLang="ko-KR" sz="1200" b="1" dirty="0">
                          <a:solidFill>
                            <a:schemeClr val="bg1"/>
                          </a:solidFill>
                          <a:latin typeface="+mn-lt"/>
                          <a:cs typeface="Arial" pitchFamily="34" charset="0"/>
                        </a:rPr>
                        <a:t> dan </a:t>
                      </a:r>
                      <a:r>
                        <a:rPr lang="en-US" altLang="ko-KR" sz="1200" b="1" dirty="0" err="1">
                          <a:solidFill>
                            <a:schemeClr val="bg1"/>
                          </a:solidFill>
                          <a:latin typeface="+mn-lt"/>
                          <a:cs typeface="Arial" pitchFamily="34" charset="0"/>
                        </a:rPr>
                        <a:t>luar</a:t>
                      </a:r>
                      <a:r>
                        <a:rPr lang="en-US" altLang="ko-KR" sz="1200" b="1" dirty="0">
                          <a:solidFill>
                            <a:schemeClr val="bg1"/>
                          </a:solidFill>
                          <a:latin typeface="+mn-lt"/>
                          <a:cs typeface="Arial" pitchFamily="34" charset="0"/>
                        </a:rPr>
                        <a:t> negeri;</a:t>
                      </a: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bl>
          </a:graphicData>
        </a:graphic>
      </p:graphicFrame>
      <p:graphicFrame>
        <p:nvGraphicFramePr>
          <p:cNvPr id="27" name="Table 26">
            <a:extLst>
              <a:ext uri="{FF2B5EF4-FFF2-40B4-BE49-F238E27FC236}">
                <a16:creationId xmlns:a16="http://schemas.microsoft.com/office/drawing/2014/main" xmlns="" id="{8FFE1714-709D-4ED8-9DA0-1EEE9C760918}"/>
              </a:ext>
            </a:extLst>
          </p:cNvPr>
          <p:cNvGraphicFramePr>
            <a:graphicFrameLocks noGrp="1"/>
          </p:cNvGraphicFramePr>
          <p:nvPr>
            <p:extLst>
              <p:ext uri="{D42A27DB-BD31-4B8C-83A1-F6EECF244321}">
                <p14:modId xmlns:p14="http://schemas.microsoft.com/office/powerpoint/2010/main" val="2956764951"/>
              </p:ext>
            </p:extLst>
          </p:nvPr>
        </p:nvGraphicFramePr>
        <p:xfrm>
          <a:off x="7420701" y="1504327"/>
          <a:ext cx="2360242" cy="1955295"/>
        </p:xfrm>
        <a:graphic>
          <a:graphicData uri="http://schemas.openxmlformats.org/drawingml/2006/table">
            <a:tbl>
              <a:tblPr firstRow="1" bandRow="1">
                <a:tableStyleId>{5940675A-B579-460E-94D1-54222C63F5DA}</a:tableStyleId>
              </a:tblPr>
              <a:tblGrid>
                <a:gridCol w="290232">
                  <a:extLst>
                    <a:ext uri="{9D8B030D-6E8A-4147-A177-3AD203B41FA5}">
                      <a16:colId xmlns:a16="http://schemas.microsoft.com/office/drawing/2014/main" xmlns="" val="20000"/>
                    </a:ext>
                  </a:extLst>
                </a:gridCol>
                <a:gridCol w="1779778">
                  <a:extLst>
                    <a:ext uri="{9D8B030D-6E8A-4147-A177-3AD203B41FA5}">
                      <a16:colId xmlns:a16="http://schemas.microsoft.com/office/drawing/2014/main" xmlns="" val="20001"/>
                    </a:ext>
                  </a:extLst>
                </a:gridCol>
                <a:gridCol w="290232">
                  <a:extLst>
                    <a:ext uri="{9D8B030D-6E8A-4147-A177-3AD203B41FA5}">
                      <a16:colId xmlns:a16="http://schemas.microsoft.com/office/drawing/2014/main" xmlns="" val="20002"/>
                    </a:ext>
                  </a:extLst>
                </a:gridCol>
              </a:tblGrid>
              <a:tr h="7564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a:solidFill>
                            <a:schemeClr val="bg1"/>
                          </a:solidFill>
                          <a:latin typeface="+mn-lt"/>
                          <a:cs typeface="Arial" pitchFamily="34" charset="0"/>
                        </a:rPr>
                        <a:t>04</a:t>
                      </a:r>
                      <a:endParaRPr lang="ko-KR" altLang="en-US" sz="3200" b="1" dirty="0">
                        <a:solidFill>
                          <a:schemeClr val="bg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10222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Para </a:t>
                      </a:r>
                      <a:r>
                        <a:rPr lang="en-US" altLang="ko-KR" sz="1200" b="1" dirty="0" err="1">
                          <a:solidFill>
                            <a:schemeClr val="bg1"/>
                          </a:solidFill>
                          <a:latin typeface="+mn-lt"/>
                          <a:cs typeface="Arial" pitchFamily="34" charset="0"/>
                        </a:rPr>
                        <a:t>pengusaha</a:t>
                      </a:r>
                      <a:r>
                        <a:rPr lang="en-US" altLang="ko-KR" sz="1200" b="1" dirty="0">
                          <a:solidFill>
                            <a:schemeClr val="bg1"/>
                          </a:solidFill>
                          <a:latin typeface="+mn-lt"/>
                          <a:cs typeface="Arial" pitchFamily="34" charset="0"/>
                        </a:rPr>
                        <a:t> yang </a:t>
                      </a:r>
                      <a:r>
                        <a:rPr lang="en-US" altLang="ko-KR" sz="1200" b="1" dirty="0" err="1">
                          <a:solidFill>
                            <a:schemeClr val="bg1"/>
                          </a:solidFill>
                          <a:latin typeface="+mn-lt"/>
                          <a:cs typeface="Arial" pitchFamily="34" charset="0"/>
                        </a:rPr>
                        <a:t>dekat</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dengan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elit</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kekuasaan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mendapatkan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kemudahan</a:t>
                      </a:r>
                      <a:r>
                        <a:rPr lang="en-US" altLang="ko-KR" sz="1200" b="1" dirty="0">
                          <a:solidFill>
                            <a:schemeClr val="bg1"/>
                          </a:solidFill>
                          <a:latin typeface="+mn-lt"/>
                          <a:cs typeface="Arial" pitchFamily="34" charset="0"/>
                        </a:rPr>
                        <a:t> yang </a:t>
                      </a:r>
                      <a:r>
                        <a:rPr lang="en-US" altLang="ko-KR" sz="1200" b="1" dirty="0" err="1">
                          <a:solidFill>
                            <a:schemeClr val="bg1"/>
                          </a:solidFill>
                          <a:latin typeface="+mn-lt"/>
                          <a:cs typeface="Arial" pitchFamily="34" charset="0"/>
                        </a:rPr>
                        <a:t>berlebihan</a:t>
                      </a:r>
                      <a:r>
                        <a:rPr lang="en-US" altLang="ko-KR" sz="1200" b="1" dirty="0">
                          <a:solidFill>
                            <a:schemeClr val="bg1"/>
                          </a:solidFill>
                          <a:latin typeface="+mn-lt"/>
                          <a:cs typeface="Arial" pitchFamily="34" charset="0"/>
                        </a:rPr>
                        <a:t>;</a:t>
                      </a: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bl>
          </a:graphicData>
        </a:graphic>
      </p:graphicFrame>
      <p:graphicFrame>
        <p:nvGraphicFramePr>
          <p:cNvPr id="28" name="Table 27">
            <a:extLst>
              <a:ext uri="{FF2B5EF4-FFF2-40B4-BE49-F238E27FC236}">
                <a16:creationId xmlns:a16="http://schemas.microsoft.com/office/drawing/2014/main" xmlns="" id="{66176996-2695-42A4-A818-4C4B66A5152F}"/>
              </a:ext>
            </a:extLst>
          </p:cNvPr>
          <p:cNvGraphicFramePr>
            <a:graphicFrameLocks noGrp="1"/>
          </p:cNvGraphicFramePr>
          <p:nvPr>
            <p:extLst>
              <p:ext uri="{D42A27DB-BD31-4B8C-83A1-F6EECF244321}">
                <p14:modId xmlns:p14="http://schemas.microsoft.com/office/powerpoint/2010/main" val="4056526886"/>
              </p:ext>
            </p:extLst>
          </p:nvPr>
        </p:nvGraphicFramePr>
        <p:xfrm>
          <a:off x="2715831" y="1488013"/>
          <a:ext cx="2276839" cy="1955295"/>
        </p:xfrm>
        <a:graphic>
          <a:graphicData uri="http://schemas.openxmlformats.org/drawingml/2006/table">
            <a:tbl>
              <a:tblPr firstRow="1" bandRow="1">
                <a:tableStyleId>{5940675A-B579-460E-94D1-54222C63F5DA}</a:tableStyleId>
              </a:tblPr>
              <a:tblGrid>
                <a:gridCol w="279976">
                  <a:extLst>
                    <a:ext uri="{9D8B030D-6E8A-4147-A177-3AD203B41FA5}">
                      <a16:colId xmlns:a16="http://schemas.microsoft.com/office/drawing/2014/main" xmlns="" val="20000"/>
                    </a:ext>
                  </a:extLst>
                </a:gridCol>
                <a:gridCol w="1716887">
                  <a:extLst>
                    <a:ext uri="{9D8B030D-6E8A-4147-A177-3AD203B41FA5}">
                      <a16:colId xmlns:a16="http://schemas.microsoft.com/office/drawing/2014/main" xmlns="" val="20001"/>
                    </a:ext>
                  </a:extLst>
                </a:gridCol>
                <a:gridCol w="279976">
                  <a:extLst>
                    <a:ext uri="{9D8B030D-6E8A-4147-A177-3AD203B41FA5}">
                      <a16:colId xmlns:a16="http://schemas.microsoft.com/office/drawing/2014/main" xmlns="" val="20002"/>
                    </a:ext>
                  </a:extLst>
                </a:gridCol>
              </a:tblGrid>
              <a:tr h="8485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a:solidFill>
                            <a:schemeClr val="bg1"/>
                          </a:solidFill>
                          <a:latin typeface="+mn-lt"/>
                          <a:cs typeface="Arial" pitchFamily="34" charset="0"/>
                        </a:rPr>
                        <a:t>02</a:t>
                      </a:r>
                      <a:endParaRPr lang="ko-KR" altLang="en-US" sz="3200" b="1" dirty="0">
                        <a:solidFill>
                          <a:schemeClr val="bg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110677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err="1">
                          <a:solidFill>
                            <a:schemeClr val="bg1"/>
                          </a:solidFill>
                          <a:latin typeface="+mn-lt"/>
                          <a:cs typeface="Arial" pitchFamily="34" charset="0"/>
                        </a:rPr>
                        <a:t>Perkembangan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usaha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swasta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diwarnai</a:t>
                      </a:r>
                      <a:r>
                        <a:rPr lang="en-US" altLang="ko-KR" sz="1200" b="1" dirty="0">
                          <a:solidFill>
                            <a:schemeClr val="bg1"/>
                          </a:solidFill>
                          <a:latin typeface="+mn-lt"/>
                          <a:cs typeface="Arial" pitchFamily="34" charset="0"/>
                        </a:rPr>
                        <a:t> oleh </a:t>
                      </a:r>
                      <a:r>
                        <a:rPr lang="en-US" altLang="ko-KR" sz="1200" b="1" dirty="0" err="1">
                          <a:solidFill>
                            <a:schemeClr val="bg1"/>
                          </a:solidFill>
                          <a:latin typeface="+mn-lt"/>
                          <a:cs typeface="Arial" pitchFamily="34" charset="0"/>
                        </a:rPr>
                        <a:t>berbagai</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bentuk</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kebijakan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pemerintah</a:t>
                      </a:r>
                      <a:r>
                        <a:rPr lang="en-US" altLang="ko-KR" sz="1200" b="1" dirty="0">
                          <a:solidFill>
                            <a:schemeClr val="bg1"/>
                          </a:solidFill>
                          <a:latin typeface="+mn-lt"/>
                          <a:cs typeface="Arial" pitchFamily="34" charset="0"/>
                        </a:rPr>
                        <a:t> yang </a:t>
                      </a:r>
                      <a:r>
                        <a:rPr lang="en-US" altLang="ko-KR" sz="1200" b="1" dirty="0" err="1">
                          <a:solidFill>
                            <a:schemeClr val="bg1"/>
                          </a:solidFill>
                          <a:latin typeface="+mn-lt"/>
                          <a:cs typeface="Arial" pitchFamily="34" charset="0"/>
                        </a:rPr>
                        <a:t>kurang</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tepat</a:t>
                      </a:r>
                      <a:r>
                        <a:rPr lang="en-US" altLang="ko-KR" sz="1200" b="1" dirty="0">
                          <a:solidFill>
                            <a:schemeClr val="bg1"/>
                          </a:solidFill>
                          <a:latin typeface="+mn-lt"/>
                          <a:cs typeface="Arial" pitchFamily="34" charset="0"/>
                        </a:rPr>
                        <a:t>;</a:t>
                      </a: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bl>
          </a:graphicData>
        </a:graphic>
      </p:graphicFrame>
      <p:graphicFrame>
        <p:nvGraphicFramePr>
          <p:cNvPr id="30" name="Table 29">
            <a:extLst>
              <a:ext uri="{FF2B5EF4-FFF2-40B4-BE49-F238E27FC236}">
                <a16:creationId xmlns:a16="http://schemas.microsoft.com/office/drawing/2014/main" xmlns="" id="{98C637F4-978E-401E-9CF5-9BF48D780342}"/>
              </a:ext>
            </a:extLst>
          </p:cNvPr>
          <p:cNvGraphicFramePr>
            <a:graphicFrameLocks noGrp="1"/>
          </p:cNvGraphicFramePr>
          <p:nvPr>
            <p:extLst>
              <p:ext uri="{D42A27DB-BD31-4B8C-83A1-F6EECF244321}">
                <p14:modId xmlns:p14="http://schemas.microsoft.com/office/powerpoint/2010/main" val="389180075"/>
              </p:ext>
            </p:extLst>
          </p:nvPr>
        </p:nvGraphicFramePr>
        <p:xfrm>
          <a:off x="3854250" y="3591428"/>
          <a:ext cx="2072404" cy="1612053"/>
        </p:xfrm>
        <a:graphic>
          <a:graphicData uri="http://schemas.openxmlformats.org/drawingml/2006/table">
            <a:tbl>
              <a:tblPr firstRow="1" bandRow="1">
                <a:tableStyleId>{5940675A-B579-460E-94D1-54222C63F5DA}</a:tableStyleId>
              </a:tblPr>
              <a:tblGrid>
                <a:gridCol w="254837">
                  <a:extLst>
                    <a:ext uri="{9D8B030D-6E8A-4147-A177-3AD203B41FA5}">
                      <a16:colId xmlns:a16="http://schemas.microsoft.com/office/drawing/2014/main" xmlns="" val="20000"/>
                    </a:ext>
                  </a:extLst>
                </a:gridCol>
                <a:gridCol w="1562730">
                  <a:extLst>
                    <a:ext uri="{9D8B030D-6E8A-4147-A177-3AD203B41FA5}">
                      <a16:colId xmlns:a16="http://schemas.microsoft.com/office/drawing/2014/main" xmlns="" val="20001"/>
                    </a:ext>
                  </a:extLst>
                </a:gridCol>
                <a:gridCol w="254837">
                  <a:extLst>
                    <a:ext uri="{9D8B030D-6E8A-4147-A177-3AD203B41FA5}">
                      <a16:colId xmlns:a16="http://schemas.microsoft.com/office/drawing/2014/main" xmlns="" val="20002"/>
                    </a:ext>
                  </a:extLst>
                </a:gridCol>
              </a:tblGrid>
              <a:tr h="77893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a:solidFill>
                            <a:schemeClr val="bg1"/>
                          </a:solidFill>
                          <a:latin typeface="+mn-lt"/>
                          <a:cs typeface="Arial" pitchFamily="34" charset="0"/>
                        </a:rPr>
                        <a:t>06</a:t>
                      </a:r>
                      <a:endParaRPr lang="ko-KR" altLang="en-US" sz="3200" b="1" dirty="0">
                        <a:solidFill>
                          <a:schemeClr val="bg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57857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err="1">
                          <a:solidFill>
                            <a:schemeClr val="bg1"/>
                          </a:solidFill>
                          <a:latin typeface="+mn-lt"/>
                          <a:cs typeface="Arial" pitchFamily="34" charset="0"/>
                        </a:rPr>
                        <a:t>Kebutuhan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akan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adanya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Peraturan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mengenai</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Persaingan</a:t>
                      </a:r>
                      <a:r>
                        <a:rPr lang="en-US" altLang="ko-KR" sz="1200" b="1" dirty="0">
                          <a:solidFill>
                            <a:schemeClr val="bg1"/>
                          </a:solidFill>
                          <a:latin typeface="+mn-lt"/>
                          <a:cs typeface="Arial" pitchFamily="34" charset="0"/>
                        </a:rPr>
                        <a:t> Usaha yang </a:t>
                      </a:r>
                      <a:r>
                        <a:rPr lang="en-US" altLang="ko-KR" sz="1200" b="1" dirty="0" err="1">
                          <a:solidFill>
                            <a:schemeClr val="bg1"/>
                          </a:solidFill>
                          <a:latin typeface="+mn-lt"/>
                          <a:cs typeface="Arial" pitchFamily="34" charset="0"/>
                        </a:rPr>
                        <a:t>sehat</a:t>
                      </a:r>
                      <a:r>
                        <a:rPr lang="en-US" altLang="ko-KR" sz="1200" b="1" dirty="0">
                          <a:solidFill>
                            <a:schemeClr val="bg1"/>
                          </a:solidFill>
                          <a:latin typeface="+mn-lt"/>
                          <a:cs typeface="Arial" pitchFamily="34" charset="0"/>
                        </a:rPr>
                        <a:t>;</a:t>
                      </a: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bl>
          </a:graphicData>
        </a:graphic>
      </p:graphicFrame>
      <p:graphicFrame>
        <p:nvGraphicFramePr>
          <p:cNvPr id="31" name="Table 30">
            <a:extLst>
              <a:ext uri="{FF2B5EF4-FFF2-40B4-BE49-F238E27FC236}">
                <a16:creationId xmlns:a16="http://schemas.microsoft.com/office/drawing/2014/main" xmlns="" id="{79E31CD2-2458-4D25-B407-EF8A6C347941}"/>
              </a:ext>
            </a:extLst>
          </p:cNvPr>
          <p:cNvGraphicFramePr>
            <a:graphicFrameLocks noGrp="1"/>
          </p:cNvGraphicFramePr>
          <p:nvPr>
            <p:extLst>
              <p:ext uri="{D42A27DB-BD31-4B8C-83A1-F6EECF244321}">
                <p14:modId xmlns:p14="http://schemas.microsoft.com/office/powerpoint/2010/main" val="4096954721"/>
              </p:ext>
            </p:extLst>
          </p:nvPr>
        </p:nvGraphicFramePr>
        <p:xfrm>
          <a:off x="5170484" y="1504327"/>
          <a:ext cx="2072404" cy="1955295"/>
        </p:xfrm>
        <a:graphic>
          <a:graphicData uri="http://schemas.openxmlformats.org/drawingml/2006/table">
            <a:tbl>
              <a:tblPr firstRow="1" bandRow="1">
                <a:tableStyleId>{5940675A-B579-460E-94D1-54222C63F5DA}</a:tableStyleId>
              </a:tblPr>
              <a:tblGrid>
                <a:gridCol w="254837">
                  <a:extLst>
                    <a:ext uri="{9D8B030D-6E8A-4147-A177-3AD203B41FA5}">
                      <a16:colId xmlns:a16="http://schemas.microsoft.com/office/drawing/2014/main" xmlns="" val="20000"/>
                    </a:ext>
                  </a:extLst>
                </a:gridCol>
                <a:gridCol w="1562730">
                  <a:extLst>
                    <a:ext uri="{9D8B030D-6E8A-4147-A177-3AD203B41FA5}">
                      <a16:colId xmlns:a16="http://schemas.microsoft.com/office/drawing/2014/main" xmlns="" val="20001"/>
                    </a:ext>
                  </a:extLst>
                </a:gridCol>
                <a:gridCol w="254837">
                  <a:extLst>
                    <a:ext uri="{9D8B030D-6E8A-4147-A177-3AD203B41FA5}">
                      <a16:colId xmlns:a16="http://schemas.microsoft.com/office/drawing/2014/main" xmlns="" val="20002"/>
                    </a:ext>
                  </a:extLst>
                </a:gridCol>
              </a:tblGrid>
              <a:tr h="8765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a:solidFill>
                            <a:schemeClr val="bg1"/>
                          </a:solidFill>
                          <a:latin typeface="+mn-lt"/>
                          <a:cs typeface="Arial" pitchFamily="34" charset="0"/>
                        </a:rPr>
                        <a:t>03</a:t>
                      </a:r>
                      <a:endParaRPr lang="ko-KR" altLang="en-US" sz="3200" b="1" dirty="0">
                        <a:solidFill>
                          <a:schemeClr val="bg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107875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err="1">
                          <a:solidFill>
                            <a:schemeClr val="bg1"/>
                          </a:solidFill>
                          <a:latin typeface="+mn-lt"/>
                          <a:cs typeface="Arial" pitchFamily="34" charset="0"/>
                        </a:rPr>
                        <a:t>Adanya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hubungan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antara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pengambil</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keputusan</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dengan</a:t>
                      </a:r>
                      <a:r>
                        <a:rPr lang="en-US" altLang="ko-KR" sz="1200" b="1" dirty="0">
                          <a:solidFill>
                            <a:schemeClr val="bg1"/>
                          </a:solidFill>
                          <a:latin typeface="+mn-lt"/>
                          <a:cs typeface="Arial" pitchFamily="34" charset="0"/>
                        </a:rPr>
                        <a:t> para </a:t>
                      </a:r>
                      <a:r>
                        <a:rPr lang="en-US" altLang="ko-KR" sz="1200" b="1" dirty="0" err="1">
                          <a:solidFill>
                            <a:schemeClr val="bg1"/>
                          </a:solidFill>
                          <a:latin typeface="+mn-lt"/>
                          <a:cs typeface="Arial" pitchFamily="34" charset="0"/>
                        </a:rPr>
                        <a:t>pelaku</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usaha</a:t>
                      </a:r>
                      <a:r>
                        <a:rPr lang="en-US" altLang="ko-KR" sz="1200" b="1" dirty="0">
                          <a:solidFill>
                            <a:schemeClr val="bg1"/>
                          </a:solidFill>
                          <a:latin typeface="+mn-lt"/>
                          <a:cs typeface="Arial" pitchFamily="34" charset="0"/>
                        </a:rPr>
                        <a:t>;</a:t>
                      </a: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bl>
          </a:graphicData>
        </a:graphic>
      </p:graphicFrame>
      <p:graphicFrame>
        <p:nvGraphicFramePr>
          <p:cNvPr id="38" name="Table 37">
            <a:extLst>
              <a:ext uri="{FF2B5EF4-FFF2-40B4-BE49-F238E27FC236}">
                <a16:creationId xmlns:a16="http://schemas.microsoft.com/office/drawing/2014/main" xmlns="" id="{129C2E26-3B04-49D3-8D3D-99EDD2D83D05}"/>
              </a:ext>
            </a:extLst>
          </p:cNvPr>
          <p:cNvGraphicFramePr>
            <a:graphicFrameLocks noGrp="1"/>
          </p:cNvGraphicFramePr>
          <p:nvPr>
            <p:extLst>
              <p:ext uri="{D42A27DB-BD31-4B8C-83A1-F6EECF244321}">
                <p14:modId xmlns:p14="http://schemas.microsoft.com/office/powerpoint/2010/main" val="1302687974"/>
              </p:ext>
            </p:extLst>
          </p:nvPr>
        </p:nvGraphicFramePr>
        <p:xfrm>
          <a:off x="6062767" y="3591428"/>
          <a:ext cx="2360242" cy="1585913"/>
        </p:xfrm>
        <a:graphic>
          <a:graphicData uri="http://schemas.openxmlformats.org/drawingml/2006/table">
            <a:tbl>
              <a:tblPr firstRow="1" bandRow="1">
                <a:tableStyleId>{5940675A-B579-460E-94D1-54222C63F5DA}</a:tableStyleId>
              </a:tblPr>
              <a:tblGrid>
                <a:gridCol w="290232">
                  <a:extLst>
                    <a:ext uri="{9D8B030D-6E8A-4147-A177-3AD203B41FA5}">
                      <a16:colId xmlns:a16="http://schemas.microsoft.com/office/drawing/2014/main" xmlns="" val="20000"/>
                    </a:ext>
                  </a:extLst>
                </a:gridCol>
                <a:gridCol w="1779778">
                  <a:extLst>
                    <a:ext uri="{9D8B030D-6E8A-4147-A177-3AD203B41FA5}">
                      <a16:colId xmlns:a16="http://schemas.microsoft.com/office/drawing/2014/main" xmlns="" val="20001"/>
                    </a:ext>
                  </a:extLst>
                </a:gridCol>
                <a:gridCol w="290232">
                  <a:extLst>
                    <a:ext uri="{9D8B030D-6E8A-4147-A177-3AD203B41FA5}">
                      <a16:colId xmlns:a16="http://schemas.microsoft.com/office/drawing/2014/main" xmlns="" val="20002"/>
                    </a:ext>
                  </a:extLst>
                </a:gridCol>
              </a:tblGrid>
              <a:tr h="75279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200" b="1" dirty="0">
                          <a:solidFill>
                            <a:schemeClr val="bg1"/>
                          </a:solidFill>
                          <a:latin typeface="+mn-lt"/>
                          <a:cs typeface="Arial" pitchFamily="34" charset="0"/>
                        </a:rPr>
                        <a:t>07</a:t>
                      </a:r>
                      <a:endParaRPr lang="ko-KR" altLang="en-US" sz="3200" b="1" dirty="0">
                        <a:solidFill>
                          <a:schemeClr val="bg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6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57857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err="1">
                          <a:solidFill>
                            <a:schemeClr val="bg1"/>
                          </a:solidFill>
                          <a:latin typeface="+mn-lt"/>
                          <a:cs typeface="Arial" pitchFamily="34" charset="0"/>
                        </a:rPr>
                        <a:t>Minimnya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pelaku</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usaha</a:t>
                      </a:r>
                      <a:r>
                        <a:rPr lang="en-US" altLang="ko-KR" sz="1200" b="1" dirty="0">
                          <a:solidFill>
                            <a:schemeClr val="bg1"/>
                          </a:solidFill>
                          <a:latin typeface="+mn-lt"/>
                          <a:cs typeface="Arial" pitchFamily="34" charset="0"/>
                        </a:rPr>
                        <a:t> </a:t>
                      </a:r>
                      <a:r>
                        <a:rPr lang="en-US" altLang="ko-KR" sz="1200" b="1" dirty="0" err="1">
                          <a:solidFill>
                            <a:schemeClr val="bg1"/>
                          </a:solidFill>
                          <a:latin typeface="+mn-lt"/>
                          <a:cs typeface="Arial" pitchFamily="34" charset="0"/>
                        </a:rPr>
                        <a:t>baru</a:t>
                      </a:r>
                      <a:r>
                        <a:rPr lang="en-US" altLang="ko-KR" sz="1200" b="1" dirty="0">
                          <a:solidFill>
                            <a:schemeClr val="bg1"/>
                          </a:solidFill>
                          <a:latin typeface="+mn-lt"/>
                          <a:cs typeface="Arial" pitchFamily="34" charset="0"/>
                        </a:rPr>
                        <a:t> yang </a:t>
                      </a:r>
                      <a:r>
                        <a:rPr lang="en-US" altLang="ko-KR" sz="1200" b="1" dirty="0" err="1">
                          <a:solidFill>
                            <a:schemeClr val="bg1"/>
                          </a:solidFill>
                          <a:latin typeface="+mn-lt"/>
                          <a:cs typeface="Arial" pitchFamily="34" charset="0"/>
                        </a:rPr>
                        <a:t>berperan</a:t>
                      </a:r>
                      <a:r>
                        <a:rPr lang="en-US" altLang="ko-KR" sz="1200" b="1" dirty="0">
                          <a:solidFill>
                            <a:schemeClr val="bg1"/>
                          </a:solidFill>
                          <a:latin typeface="+mn-lt"/>
                          <a:cs typeface="Arial" pitchFamily="34" charset="0"/>
                        </a:rPr>
                        <a:t> pada </a:t>
                      </a:r>
                      <a:r>
                        <a:rPr lang="en-US" altLang="ko-KR" sz="1200" b="1" dirty="0" err="1">
                          <a:solidFill>
                            <a:schemeClr val="bg1"/>
                          </a:solidFill>
                          <a:latin typeface="+mn-lt"/>
                          <a:cs typeface="Arial" pitchFamily="34" charset="0"/>
                        </a:rPr>
                        <a:t>perekonomian</a:t>
                      </a:r>
                      <a:r>
                        <a:rPr lang="en-US" altLang="ko-KR" sz="1200" b="1" dirty="0">
                          <a:solidFill>
                            <a:schemeClr val="bg1"/>
                          </a:solidFill>
                          <a:latin typeface="+mn-lt"/>
                          <a:cs typeface="Arial" pitchFamily="34" charset="0"/>
                        </a:rPr>
                        <a:t> Indonesia</a:t>
                      </a: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rgbClr val="76B1D1"/>
                        </a:solidFill>
                        <a:latin typeface="+mn-lt"/>
                        <a:cs typeface="Arial" pitchFamily="34" charset="0"/>
                      </a:endParaRPr>
                    </a:p>
                  </a:txBody>
                  <a:tcPr marL="101600" marR="101600" marT="50800" marB="508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106075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CE171EA-6F88-BE4F-B50D-335EAB38A365}"/>
              </a:ext>
            </a:extLst>
          </p:cNvPr>
          <p:cNvGrpSpPr/>
          <p:nvPr/>
        </p:nvGrpSpPr>
        <p:grpSpPr>
          <a:xfrm>
            <a:off x="311997" y="1066800"/>
            <a:ext cx="9711853" cy="4072694"/>
            <a:chOff x="280797" y="1245870"/>
            <a:chExt cx="8740668" cy="3665424"/>
          </a:xfrm>
        </p:grpSpPr>
        <p:graphicFrame>
          <p:nvGraphicFramePr>
            <p:cNvPr id="2" name="Diagram 1"/>
            <p:cNvGraphicFramePr/>
            <p:nvPr>
              <p:extLst>
                <p:ext uri="{D42A27DB-BD31-4B8C-83A1-F6EECF244321}">
                  <p14:modId xmlns:p14="http://schemas.microsoft.com/office/powerpoint/2010/main" val="1475450950"/>
                </p:ext>
              </p:extLst>
            </p:nvPr>
          </p:nvGraphicFramePr>
          <p:xfrm>
            <a:off x="280797" y="1245870"/>
            <a:ext cx="4678270" cy="366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740407675"/>
                </p:ext>
              </p:extLst>
            </p:nvPr>
          </p:nvGraphicFramePr>
          <p:xfrm>
            <a:off x="4343195" y="1245870"/>
            <a:ext cx="4678270" cy="3665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6" name="TextBox 5">
            <a:extLst>
              <a:ext uri="{FF2B5EF4-FFF2-40B4-BE49-F238E27FC236}">
                <a16:creationId xmlns:a16="http://schemas.microsoft.com/office/drawing/2014/main" xmlns="" id="{C776A922-3C44-FB4F-A298-69C6E7A75CD9}"/>
              </a:ext>
            </a:extLst>
          </p:cNvPr>
          <p:cNvSpPr txBox="1"/>
          <p:nvPr/>
        </p:nvSpPr>
        <p:spPr>
          <a:xfrm>
            <a:off x="502936" y="332675"/>
            <a:ext cx="9178397" cy="502766"/>
          </a:xfrm>
          <a:prstGeom prst="rect">
            <a:avLst/>
          </a:prstGeom>
          <a:noFill/>
        </p:spPr>
        <p:txBody>
          <a:bodyPr wrap="square" rtlCol="0">
            <a:spAutoFit/>
          </a:bodyPr>
          <a:lstStyle/>
          <a:p>
            <a:pPr algn="ctr"/>
            <a:r>
              <a:rPr lang="en-US" sz="2667" b="1" dirty="0">
                <a:ln>
                  <a:solidFill>
                    <a:schemeClr val="tx1"/>
                  </a:solidFill>
                </a:ln>
              </a:rPr>
              <a:t>MANFAAT PENGATURAN PERSAINGAN USAHA</a:t>
            </a:r>
          </a:p>
        </p:txBody>
      </p:sp>
      <p:pic>
        <p:nvPicPr>
          <p:cNvPr id="10" name="Picture 9" descr="logo">
            <a:extLst>
              <a:ext uri="{FF2B5EF4-FFF2-40B4-BE49-F238E27FC236}">
                <a16:creationId xmlns:a16="http://schemas.microsoft.com/office/drawing/2014/main" xmlns="" id="{A39BF2E5-DFDE-47F9-89D9-E920ADC9DFB1}"/>
              </a:ext>
            </a:extLst>
          </p:cNvPr>
          <p:cNvPicPr>
            <a:picLocks noChangeAspect="1" noChangeArrowheads="1"/>
          </p:cNvPicPr>
          <p:nvPr/>
        </p:nvPicPr>
        <p:blipFill rotWithShape="1">
          <a:blip r:embed="rId12" cstate="print"/>
          <a:srcRect l="-2683" t="-1990" r="-2683" b="-1990"/>
          <a:stretch/>
        </p:blipFill>
        <p:spPr bwMode="auto">
          <a:xfrm>
            <a:off x="9592350" y="70737"/>
            <a:ext cx="365892" cy="503761"/>
          </a:xfrm>
          <a:prstGeom prst="rect">
            <a:avLst/>
          </a:prstGeom>
          <a:ln>
            <a:noFill/>
          </a:ln>
          <a:effectLst/>
        </p:spPr>
      </p:pic>
    </p:spTree>
    <p:extLst>
      <p:ext uri="{BB962C8B-B14F-4D97-AF65-F5344CB8AC3E}">
        <p14:creationId xmlns:p14="http://schemas.microsoft.com/office/powerpoint/2010/main" val="895816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A108976-849E-D74D-B16B-BCAEF0F3644F}"/>
              </a:ext>
            </a:extLst>
          </p:cNvPr>
          <p:cNvSpPr>
            <a:spLocks noGrp="1"/>
          </p:cNvSpPr>
          <p:nvPr>
            <p:ph type="sldNum" sz="quarter" idx="12"/>
          </p:nvPr>
        </p:nvSpPr>
        <p:spPr/>
        <p:txBody>
          <a:bodyPr/>
          <a:lstStyle/>
          <a:p>
            <a:fld id="{AE7C0753-F666-5347-8553-CDEA8E9ACB14}" type="slidenum">
              <a:rPr lang="en-US" smtClean="0"/>
              <a:t>4</a:t>
            </a:fld>
            <a:endParaRPr lang="en-US"/>
          </a:p>
        </p:txBody>
      </p:sp>
      <p:sp>
        <p:nvSpPr>
          <p:cNvPr id="5" name="TextBox 4">
            <a:extLst>
              <a:ext uri="{FF2B5EF4-FFF2-40B4-BE49-F238E27FC236}">
                <a16:creationId xmlns:a16="http://schemas.microsoft.com/office/drawing/2014/main" xmlns="" id="{8E8E54B0-B66D-4E48-8DDB-98983B6F4101}"/>
              </a:ext>
            </a:extLst>
          </p:cNvPr>
          <p:cNvSpPr txBox="1"/>
          <p:nvPr/>
        </p:nvSpPr>
        <p:spPr>
          <a:xfrm>
            <a:off x="1270000" y="37945"/>
            <a:ext cx="7620000" cy="502766"/>
          </a:xfrm>
          <a:prstGeom prst="rect">
            <a:avLst/>
          </a:prstGeom>
          <a:noFill/>
        </p:spPr>
        <p:txBody>
          <a:bodyPr wrap="square" rtlCol="0">
            <a:spAutoFit/>
          </a:bodyPr>
          <a:lstStyle/>
          <a:p>
            <a:pPr algn="ctr"/>
            <a:r>
              <a:rPr lang="en-US" sz="2667" b="1" spc="-167" dirty="0">
                <a:ln>
                  <a:solidFill>
                    <a:schemeClr val="tx1"/>
                  </a:solidFill>
                </a:ln>
              </a:rPr>
              <a:t>LANDASAN KONSTITUSI PENGATURAN PERSAINGAN USAHA</a:t>
            </a:r>
          </a:p>
        </p:txBody>
      </p:sp>
      <p:sp>
        <p:nvSpPr>
          <p:cNvPr id="6" name="Rounded Rectangle 5">
            <a:extLst>
              <a:ext uri="{FF2B5EF4-FFF2-40B4-BE49-F238E27FC236}">
                <a16:creationId xmlns:a16="http://schemas.microsoft.com/office/drawing/2014/main" xmlns="" id="{601F9473-9DC9-384E-8CA0-47F34D53945C}"/>
              </a:ext>
            </a:extLst>
          </p:cNvPr>
          <p:cNvSpPr/>
          <p:nvPr/>
        </p:nvSpPr>
        <p:spPr>
          <a:xfrm>
            <a:off x="2058646" y="655386"/>
            <a:ext cx="529479" cy="512961"/>
          </a:xfrm>
          <a:prstGeom prst="roundRect">
            <a:avLst>
              <a:gd name="adj" fmla="val 50000"/>
            </a:avLst>
          </a:prstGeom>
          <a:ln w="38100">
            <a:solidFill>
              <a:srgbClr val="FFFD78"/>
            </a:solidFill>
          </a:ln>
        </p:spPr>
        <p:style>
          <a:lnRef idx="2">
            <a:schemeClr val="accent1"/>
          </a:lnRef>
          <a:fillRef idx="1">
            <a:schemeClr val="lt1"/>
          </a:fillRef>
          <a:effectRef idx="0">
            <a:schemeClr val="accent1"/>
          </a:effectRef>
          <a:fontRef idx="minor">
            <a:schemeClr val="dk1"/>
          </a:fontRef>
        </p:style>
        <p:txBody>
          <a:bodyPr tIns="52000" rtlCol="0" anchor="ctr" anchorCtr="0"/>
          <a:lstStyle/>
          <a:p>
            <a:pPr algn="ctr"/>
            <a:r>
              <a:rPr lang="en-US" sz="2667" b="1" dirty="0">
                <a:ln>
                  <a:solidFill>
                    <a:srgbClr val="0096FF"/>
                  </a:solidFill>
                </a:ln>
                <a:solidFill>
                  <a:srgbClr val="0096FF"/>
                </a:solidFill>
              </a:rPr>
              <a:t>1</a:t>
            </a:r>
          </a:p>
        </p:txBody>
      </p:sp>
      <p:sp>
        <p:nvSpPr>
          <p:cNvPr id="7" name="Rounded Rectangle 6">
            <a:extLst>
              <a:ext uri="{FF2B5EF4-FFF2-40B4-BE49-F238E27FC236}">
                <a16:creationId xmlns:a16="http://schemas.microsoft.com/office/drawing/2014/main" xmlns="" id="{B9360C01-9873-2A4F-9AC5-85424C59541C}"/>
              </a:ext>
            </a:extLst>
          </p:cNvPr>
          <p:cNvSpPr/>
          <p:nvPr/>
        </p:nvSpPr>
        <p:spPr>
          <a:xfrm>
            <a:off x="2058644" y="1527657"/>
            <a:ext cx="529479" cy="512961"/>
          </a:xfrm>
          <a:prstGeom prst="roundRect">
            <a:avLst>
              <a:gd name="adj" fmla="val 50000"/>
            </a:avLst>
          </a:prstGeom>
          <a:ln w="38100">
            <a:solidFill>
              <a:srgbClr val="FFFD78"/>
            </a:solidFill>
          </a:ln>
        </p:spPr>
        <p:style>
          <a:lnRef idx="2">
            <a:schemeClr val="accent1"/>
          </a:lnRef>
          <a:fillRef idx="1">
            <a:schemeClr val="lt1"/>
          </a:fillRef>
          <a:effectRef idx="0">
            <a:schemeClr val="accent1"/>
          </a:effectRef>
          <a:fontRef idx="minor">
            <a:schemeClr val="dk1"/>
          </a:fontRef>
        </p:style>
        <p:txBody>
          <a:bodyPr tIns="52000" rtlCol="0" anchor="ctr" anchorCtr="0"/>
          <a:lstStyle/>
          <a:p>
            <a:pPr algn="ctr"/>
            <a:r>
              <a:rPr lang="en-US" sz="2667" b="1" dirty="0">
                <a:ln>
                  <a:solidFill>
                    <a:srgbClr val="0096FF"/>
                  </a:solidFill>
                </a:ln>
                <a:solidFill>
                  <a:srgbClr val="0096FF"/>
                </a:solidFill>
              </a:rPr>
              <a:t>2</a:t>
            </a:r>
          </a:p>
        </p:txBody>
      </p:sp>
      <p:sp>
        <p:nvSpPr>
          <p:cNvPr id="8" name="Rounded Rectangle 7">
            <a:extLst>
              <a:ext uri="{FF2B5EF4-FFF2-40B4-BE49-F238E27FC236}">
                <a16:creationId xmlns:a16="http://schemas.microsoft.com/office/drawing/2014/main" xmlns="" id="{D53ECAB9-6CC8-7547-B582-310BA91BE384}"/>
              </a:ext>
            </a:extLst>
          </p:cNvPr>
          <p:cNvSpPr/>
          <p:nvPr/>
        </p:nvSpPr>
        <p:spPr>
          <a:xfrm>
            <a:off x="2058643" y="2399928"/>
            <a:ext cx="529479" cy="512961"/>
          </a:xfrm>
          <a:prstGeom prst="roundRect">
            <a:avLst>
              <a:gd name="adj" fmla="val 50000"/>
            </a:avLst>
          </a:prstGeom>
          <a:ln w="38100">
            <a:solidFill>
              <a:srgbClr val="FFFD78"/>
            </a:solidFill>
          </a:ln>
        </p:spPr>
        <p:style>
          <a:lnRef idx="2">
            <a:schemeClr val="accent1"/>
          </a:lnRef>
          <a:fillRef idx="1">
            <a:schemeClr val="lt1"/>
          </a:fillRef>
          <a:effectRef idx="0">
            <a:schemeClr val="accent1"/>
          </a:effectRef>
          <a:fontRef idx="minor">
            <a:schemeClr val="dk1"/>
          </a:fontRef>
        </p:style>
        <p:txBody>
          <a:bodyPr tIns="52000" rtlCol="0" anchor="ctr" anchorCtr="0"/>
          <a:lstStyle/>
          <a:p>
            <a:pPr algn="ctr"/>
            <a:r>
              <a:rPr lang="en-US" sz="2667" b="1" dirty="0">
                <a:ln>
                  <a:solidFill>
                    <a:srgbClr val="0096FF"/>
                  </a:solidFill>
                </a:ln>
                <a:solidFill>
                  <a:srgbClr val="0096FF"/>
                </a:solidFill>
              </a:rPr>
              <a:t>3</a:t>
            </a:r>
          </a:p>
        </p:txBody>
      </p:sp>
      <p:sp>
        <p:nvSpPr>
          <p:cNvPr id="9" name="Rounded Rectangle 8">
            <a:extLst>
              <a:ext uri="{FF2B5EF4-FFF2-40B4-BE49-F238E27FC236}">
                <a16:creationId xmlns:a16="http://schemas.microsoft.com/office/drawing/2014/main" xmlns="" id="{9D0D4178-CF1D-B94F-979A-643367FBFB94}"/>
              </a:ext>
            </a:extLst>
          </p:cNvPr>
          <p:cNvSpPr/>
          <p:nvPr/>
        </p:nvSpPr>
        <p:spPr>
          <a:xfrm>
            <a:off x="2058642" y="3278620"/>
            <a:ext cx="529479" cy="512961"/>
          </a:xfrm>
          <a:prstGeom prst="roundRect">
            <a:avLst>
              <a:gd name="adj" fmla="val 50000"/>
            </a:avLst>
          </a:prstGeom>
          <a:ln w="38100">
            <a:solidFill>
              <a:srgbClr val="FFFD78"/>
            </a:solidFill>
          </a:ln>
        </p:spPr>
        <p:style>
          <a:lnRef idx="2">
            <a:schemeClr val="accent1"/>
          </a:lnRef>
          <a:fillRef idx="1">
            <a:schemeClr val="lt1"/>
          </a:fillRef>
          <a:effectRef idx="0">
            <a:schemeClr val="accent1"/>
          </a:effectRef>
          <a:fontRef idx="minor">
            <a:schemeClr val="dk1"/>
          </a:fontRef>
        </p:style>
        <p:txBody>
          <a:bodyPr tIns="52000" rtlCol="0" anchor="ctr" anchorCtr="0"/>
          <a:lstStyle/>
          <a:p>
            <a:pPr algn="ctr"/>
            <a:r>
              <a:rPr lang="en-US" sz="2667" b="1" dirty="0">
                <a:ln>
                  <a:solidFill>
                    <a:srgbClr val="0096FF"/>
                  </a:solidFill>
                </a:ln>
                <a:solidFill>
                  <a:srgbClr val="0096FF"/>
                </a:solidFill>
              </a:rPr>
              <a:t>4</a:t>
            </a:r>
          </a:p>
        </p:txBody>
      </p:sp>
      <p:sp>
        <p:nvSpPr>
          <p:cNvPr id="10" name="Rounded Rectangle 9">
            <a:extLst>
              <a:ext uri="{FF2B5EF4-FFF2-40B4-BE49-F238E27FC236}">
                <a16:creationId xmlns:a16="http://schemas.microsoft.com/office/drawing/2014/main" xmlns="" id="{1560C304-7A12-C44E-A2A4-7A8CB50E7D12}"/>
              </a:ext>
            </a:extLst>
          </p:cNvPr>
          <p:cNvSpPr/>
          <p:nvPr/>
        </p:nvSpPr>
        <p:spPr>
          <a:xfrm>
            <a:off x="2058641" y="4691630"/>
            <a:ext cx="529479" cy="512961"/>
          </a:xfrm>
          <a:prstGeom prst="roundRect">
            <a:avLst>
              <a:gd name="adj" fmla="val 50000"/>
            </a:avLst>
          </a:prstGeom>
          <a:ln w="38100">
            <a:solidFill>
              <a:srgbClr val="FFFD78"/>
            </a:solidFill>
          </a:ln>
        </p:spPr>
        <p:style>
          <a:lnRef idx="2">
            <a:schemeClr val="accent1"/>
          </a:lnRef>
          <a:fillRef idx="1">
            <a:schemeClr val="lt1"/>
          </a:fillRef>
          <a:effectRef idx="0">
            <a:schemeClr val="accent1"/>
          </a:effectRef>
          <a:fontRef idx="minor">
            <a:schemeClr val="dk1"/>
          </a:fontRef>
        </p:style>
        <p:txBody>
          <a:bodyPr tIns="52000" rtlCol="0" anchor="ctr" anchorCtr="0"/>
          <a:lstStyle/>
          <a:p>
            <a:pPr algn="ctr"/>
            <a:r>
              <a:rPr lang="en-US" sz="2667" b="1" dirty="0">
                <a:ln>
                  <a:solidFill>
                    <a:srgbClr val="0096FF"/>
                  </a:solidFill>
                </a:ln>
                <a:solidFill>
                  <a:srgbClr val="0096FF"/>
                </a:solidFill>
              </a:rPr>
              <a:t>5</a:t>
            </a:r>
          </a:p>
        </p:txBody>
      </p:sp>
      <p:pic>
        <p:nvPicPr>
          <p:cNvPr id="11" name="Picture 10">
            <a:extLst>
              <a:ext uri="{FF2B5EF4-FFF2-40B4-BE49-F238E27FC236}">
                <a16:creationId xmlns:a16="http://schemas.microsoft.com/office/drawing/2014/main" xmlns="" id="{6BC156D3-CF59-104B-8AAD-BD3976B5728C}"/>
              </a:ext>
            </a:extLst>
          </p:cNvPr>
          <p:cNvPicPr>
            <a:picLocks noChangeAspect="1"/>
          </p:cNvPicPr>
          <p:nvPr/>
        </p:nvPicPr>
        <p:blipFill>
          <a:blip r:embed="rId2"/>
          <a:stretch>
            <a:fillRect/>
          </a:stretch>
        </p:blipFill>
        <p:spPr>
          <a:xfrm>
            <a:off x="386783" y="489541"/>
            <a:ext cx="1396076" cy="1396076"/>
          </a:xfrm>
          <a:prstGeom prst="rect">
            <a:avLst/>
          </a:prstGeom>
        </p:spPr>
      </p:pic>
      <p:sp>
        <p:nvSpPr>
          <p:cNvPr id="12" name="TextBox 11">
            <a:extLst>
              <a:ext uri="{FF2B5EF4-FFF2-40B4-BE49-F238E27FC236}">
                <a16:creationId xmlns:a16="http://schemas.microsoft.com/office/drawing/2014/main" xmlns="" id="{940AB0D9-86AE-8A4A-B2A3-33E08089AC2C}"/>
              </a:ext>
            </a:extLst>
          </p:cNvPr>
          <p:cNvSpPr txBox="1">
            <a:spLocks noChangeArrowheads="1"/>
          </p:cNvSpPr>
          <p:nvPr/>
        </p:nvSpPr>
        <p:spPr bwMode="auto">
          <a:xfrm>
            <a:off x="2762968" y="655385"/>
            <a:ext cx="5942549" cy="59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t">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D" sz="1778" dirty="0" err="1"/>
              <a:t>Perekonomian</a:t>
            </a:r>
            <a:r>
              <a:rPr lang="en-ID" sz="1778" dirty="0"/>
              <a:t> </a:t>
            </a:r>
            <a:r>
              <a:rPr lang="en-ID" sz="1778" dirty="0" err="1"/>
              <a:t>disusun</a:t>
            </a:r>
            <a:r>
              <a:rPr lang="en-ID" sz="1778" dirty="0"/>
              <a:t> </a:t>
            </a:r>
            <a:r>
              <a:rPr lang="en-ID" sz="1778" dirty="0" err="1"/>
              <a:t>sebagai</a:t>
            </a:r>
            <a:r>
              <a:rPr lang="en-ID" sz="1778" dirty="0"/>
              <a:t> </a:t>
            </a:r>
            <a:r>
              <a:rPr lang="en-ID" sz="1778" dirty="0" err="1"/>
              <a:t>usaha</a:t>
            </a:r>
            <a:r>
              <a:rPr lang="en-ID" sz="1778" dirty="0"/>
              <a:t> </a:t>
            </a:r>
            <a:r>
              <a:rPr lang="en-ID" sz="1778" dirty="0" err="1"/>
              <a:t>bersama</a:t>
            </a:r>
            <a:r>
              <a:rPr lang="en-ID" sz="1778" dirty="0"/>
              <a:t> </a:t>
            </a:r>
            <a:r>
              <a:rPr lang="en-ID" sz="1778" dirty="0" err="1"/>
              <a:t>berdasar</a:t>
            </a:r>
            <a:r>
              <a:rPr lang="en-ID" sz="1778" dirty="0"/>
              <a:t> </a:t>
            </a:r>
            <a:r>
              <a:rPr lang="en-ID" sz="1778" dirty="0" err="1"/>
              <a:t>atas</a:t>
            </a:r>
            <a:r>
              <a:rPr lang="en-ID" sz="1778" dirty="0"/>
              <a:t> </a:t>
            </a:r>
            <a:r>
              <a:rPr lang="en-ID" sz="1778" dirty="0" err="1"/>
              <a:t>asas</a:t>
            </a:r>
            <a:r>
              <a:rPr lang="en-ID" sz="1778" dirty="0"/>
              <a:t> </a:t>
            </a:r>
            <a:r>
              <a:rPr lang="en-ID" sz="1778" dirty="0" err="1"/>
              <a:t>kekeluargaan</a:t>
            </a:r>
            <a:r>
              <a:rPr lang="en-ID" sz="1778" dirty="0"/>
              <a:t>.</a:t>
            </a:r>
          </a:p>
        </p:txBody>
      </p:sp>
      <p:sp>
        <p:nvSpPr>
          <p:cNvPr id="13" name="TextBox 12">
            <a:extLst>
              <a:ext uri="{FF2B5EF4-FFF2-40B4-BE49-F238E27FC236}">
                <a16:creationId xmlns:a16="http://schemas.microsoft.com/office/drawing/2014/main" xmlns="" id="{C59EED9D-F9BC-8B42-A714-3582C267E5F8}"/>
              </a:ext>
            </a:extLst>
          </p:cNvPr>
          <p:cNvSpPr txBox="1">
            <a:spLocks noChangeArrowheads="1"/>
          </p:cNvSpPr>
          <p:nvPr/>
        </p:nvSpPr>
        <p:spPr bwMode="auto">
          <a:xfrm>
            <a:off x="2762968" y="1527657"/>
            <a:ext cx="5942549" cy="59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t">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D" sz="1778" dirty="0" err="1"/>
              <a:t>Cabang-cabang</a:t>
            </a:r>
            <a:r>
              <a:rPr lang="en-ID" sz="1778" dirty="0"/>
              <a:t> </a:t>
            </a:r>
            <a:r>
              <a:rPr lang="en-ID" sz="1778" dirty="0" err="1"/>
              <a:t>produksi</a:t>
            </a:r>
            <a:r>
              <a:rPr lang="en-ID" sz="1778" dirty="0"/>
              <a:t> yang </a:t>
            </a:r>
            <a:r>
              <a:rPr lang="en-ID" sz="1778" dirty="0" err="1"/>
              <a:t>penting</a:t>
            </a:r>
            <a:r>
              <a:rPr lang="en-ID" sz="1778" dirty="0"/>
              <a:t> </a:t>
            </a:r>
            <a:r>
              <a:rPr lang="en-ID" sz="1778" dirty="0" err="1"/>
              <a:t>bagi</a:t>
            </a:r>
            <a:r>
              <a:rPr lang="en-ID" sz="1778" dirty="0"/>
              <a:t> negara dan yang </a:t>
            </a:r>
            <a:r>
              <a:rPr lang="en-ID" sz="1778" dirty="0" err="1"/>
              <a:t>menguasai</a:t>
            </a:r>
            <a:r>
              <a:rPr lang="en-ID" sz="1778" dirty="0"/>
              <a:t> </a:t>
            </a:r>
            <a:r>
              <a:rPr lang="en-ID" sz="1778" dirty="0" err="1"/>
              <a:t>hajat</a:t>
            </a:r>
            <a:r>
              <a:rPr lang="en-ID" sz="1778" dirty="0"/>
              <a:t> </a:t>
            </a:r>
            <a:r>
              <a:rPr lang="en-ID" sz="1778" dirty="0" err="1"/>
              <a:t>hidup</a:t>
            </a:r>
            <a:r>
              <a:rPr lang="en-ID" sz="1778" dirty="0"/>
              <a:t> orang </a:t>
            </a:r>
            <a:r>
              <a:rPr lang="en-ID" sz="1778" dirty="0" err="1"/>
              <a:t>banyak</a:t>
            </a:r>
            <a:r>
              <a:rPr lang="en-ID" sz="1778" dirty="0"/>
              <a:t> </a:t>
            </a:r>
            <a:r>
              <a:rPr lang="en-ID" sz="1778" dirty="0" err="1"/>
              <a:t>dikuasai</a:t>
            </a:r>
            <a:r>
              <a:rPr lang="en-ID" sz="1778" dirty="0"/>
              <a:t> oleh negara.</a:t>
            </a:r>
          </a:p>
        </p:txBody>
      </p:sp>
      <p:sp>
        <p:nvSpPr>
          <p:cNvPr id="14" name="TextBox 13">
            <a:extLst>
              <a:ext uri="{FF2B5EF4-FFF2-40B4-BE49-F238E27FC236}">
                <a16:creationId xmlns:a16="http://schemas.microsoft.com/office/drawing/2014/main" xmlns="" id="{90D39455-8D1D-5249-9091-946CF7E62608}"/>
              </a:ext>
            </a:extLst>
          </p:cNvPr>
          <p:cNvSpPr txBox="1">
            <a:spLocks noChangeArrowheads="1"/>
          </p:cNvSpPr>
          <p:nvPr/>
        </p:nvSpPr>
        <p:spPr bwMode="auto">
          <a:xfrm>
            <a:off x="2762967" y="2399928"/>
            <a:ext cx="6947852" cy="59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t">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D" sz="1778" dirty="0" err="1"/>
              <a:t>Bumi</a:t>
            </a:r>
            <a:r>
              <a:rPr lang="en-ID" sz="1778" dirty="0"/>
              <a:t> dan air dan </a:t>
            </a:r>
            <a:r>
              <a:rPr lang="en-ID" sz="1778" dirty="0" err="1"/>
              <a:t>kekayaan</a:t>
            </a:r>
            <a:r>
              <a:rPr lang="en-ID" sz="1778" dirty="0"/>
              <a:t> </a:t>
            </a:r>
            <a:r>
              <a:rPr lang="en-ID" sz="1778" dirty="0" err="1"/>
              <a:t>alam</a:t>
            </a:r>
            <a:r>
              <a:rPr lang="en-ID" sz="1778" dirty="0"/>
              <a:t> yang </a:t>
            </a:r>
            <a:r>
              <a:rPr lang="en-ID" sz="1778" dirty="0" err="1"/>
              <a:t>terkandung</a:t>
            </a:r>
            <a:r>
              <a:rPr lang="en-ID" sz="1778" dirty="0"/>
              <a:t> di </a:t>
            </a:r>
            <a:r>
              <a:rPr lang="en-ID" sz="1778" dirty="0" err="1"/>
              <a:t>dalamnya</a:t>
            </a:r>
            <a:r>
              <a:rPr lang="en-ID" sz="1778" dirty="0"/>
              <a:t> </a:t>
            </a:r>
            <a:r>
              <a:rPr lang="en-ID" sz="1778" dirty="0" err="1"/>
              <a:t>dikuasai</a:t>
            </a:r>
            <a:r>
              <a:rPr lang="en-ID" sz="1778" dirty="0"/>
              <a:t> oleh negara dan </a:t>
            </a:r>
            <a:r>
              <a:rPr lang="en-ID" sz="1778" dirty="0" err="1"/>
              <a:t>dipergunakan</a:t>
            </a:r>
            <a:r>
              <a:rPr lang="en-ID" sz="1778" dirty="0"/>
              <a:t> </a:t>
            </a:r>
            <a:r>
              <a:rPr lang="en-ID" sz="1778" dirty="0" err="1"/>
              <a:t>untuk</a:t>
            </a:r>
            <a:r>
              <a:rPr lang="en-ID" sz="1778" dirty="0"/>
              <a:t> </a:t>
            </a:r>
            <a:r>
              <a:rPr lang="en-ID" sz="1778" dirty="0" err="1"/>
              <a:t>sebesar-besar</a:t>
            </a:r>
            <a:r>
              <a:rPr lang="en-ID" sz="1778" dirty="0"/>
              <a:t> </a:t>
            </a:r>
            <a:r>
              <a:rPr lang="en-ID" sz="1778" dirty="0" err="1"/>
              <a:t>kemakmuran</a:t>
            </a:r>
            <a:r>
              <a:rPr lang="en-ID" sz="1778" dirty="0"/>
              <a:t> </a:t>
            </a:r>
            <a:r>
              <a:rPr lang="en-ID" sz="1778" dirty="0" err="1"/>
              <a:t>rakyat</a:t>
            </a:r>
            <a:r>
              <a:rPr lang="en-ID" sz="1778" dirty="0"/>
              <a:t>.</a:t>
            </a:r>
          </a:p>
        </p:txBody>
      </p:sp>
      <p:sp>
        <p:nvSpPr>
          <p:cNvPr id="15" name="TextBox 14">
            <a:extLst>
              <a:ext uri="{FF2B5EF4-FFF2-40B4-BE49-F238E27FC236}">
                <a16:creationId xmlns:a16="http://schemas.microsoft.com/office/drawing/2014/main" xmlns="" id="{54702C7B-FA9A-3C47-9ACA-DC84CC26968F}"/>
              </a:ext>
            </a:extLst>
          </p:cNvPr>
          <p:cNvSpPr txBox="1">
            <a:spLocks noChangeArrowheads="1"/>
          </p:cNvSpPr>
          <p:nvPr/>
        </p:nvSpPr>
        <p:spPr bwMode="auto">
          <a:xfrm>
            <a:off x="2762967" y="3272199"/>
            <a:ext cx="6947853" cy="11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t">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D" sz="1778" dirty="0" err="1"/>
              <a:t>Perekonomian</a:t>
            </a:r>
            <a:r>
              <a:rPr lang="en-ID" sz="1778" dirty="0"/>
              <a:t> </a:t>
            </a:r>
            <a:r>
              <a:rPr lang="en-ID" sz="1778" dirty="0" err="1"/>
              <a:t>nasional</a:t>
            </a:r>
            <a:r>
              <a:rPr lang="en-ID" sz="1778" dirty="0"/>
              <a:t> </a:t>
            </a:r>
            <a:r>
              <a:rPr lang="en-ID" sz="1778" dirty="0" err="1"/>
              <a:t>diselenggarakan</a:t>
            </a:r>
            <a:r>
              <a:rPr lang="en-ID" sz="1778" dirty="0"/>
              <a:t> </a:t>
            </a:r>
            <a:r>
              <a:rPr lang="en-ID" sz="1778" dirty="0" err="1"/>
              <a:t>berdasar</a:t>
            </a:r>
            <a:r>
              <a:rPr lang="en-ID" sz="1778" dirty="0"/>
              <a:t> </a:t>
            </a:r>
            <a:r>
              <a:rPr lang="en-ID" sz="1778" dirty="0" err="1"/>
              <a:t>atas</a:t>
            </a:r>
            <a:r>
              <a:rPr lang="en-ID" sz="1778" dirty="0"/>
              <a:t> </a:t>
            </a:r>
            <a:r>
              <a:rPr lang="en-ID" sz="1778" dirty="0" err="1"/>
              <a:t>demokrasi</a:t>
            </a:r>
            <a:r>
              <a:rPr lang="en-ID" sz="1778" dirty="0"/>
              <a:t> </a:t>
            </a:r>
            <a:r>
              <a:rPr lang="en-ID" sz="1778" dirty="0" err="1"/>
              <a:t>ekonomi</a:t>
            </a:r>
            <a:r>
              <a:rPr lang="en-ID" sz="1778" dirty="0"/>
              <a:t> </a:t>
            </a:r>
            <a:r>
              <a:rPr lang="en-ID" sz="1778" dirty="0" err="1"/>
              <a:t>dengan</a:t>
            </a:r>
            <a:r>
              <a:rPr lang="en-ID" sz="1778" dirty="0"/>
              <a:t> </a:t>
            </a:r>
            <a:r>
              <a:rPr lang="en-ID" sz="1778" dirty="0" err="1"/>
              <a:t>prinsip</a:t>
            </a:r>
            <a:r>
              <a:rPr lang="en-ID" sz="1778" dirty="0"/>
              <a:t> </a:t>
            </a:r>
            <a:r>
              <a:rPr lang="en-ID" sz="1778" dirty="0" err="1"/>
              <a:t>kebersamaan</a:t>
            </a:r>
            <a:r>
              <a:rPr lang="en-ID" sz="1778" dirty="0"/>
              <a:t>, </a:t>
            </a:r>
            <a:r>
              <a:rPr lang="en-ID" sz="1778" dirty="0" err="1"/>
              <a:t>efisiensi</a:t>
            </a:r>
            <a:r>
              <a:rPr lang="en-ID" sz="1778" dirty="0"/>
              <a:t> </a:t>
            </a:r>
            <a:r>
              <a:rPr lang="en-ID" sz="1778" dirty="0" err="1"/>
              <a:t>berkeadilan</a:t>
            </a:r>
            <a:r>
              <a:rPr lang="en-ID" sz="1778" dirty="0"/>
              <a:t>, </a:t>
            </a:r>
            <a:r>
              <a:rPr lang="en-ID" sz="1778" dirty="0" err="1"/>
              <a:t>berkelanjutan</a:t>
            </a:r>
            <a:r>
              <a:rPr lang="en-ID" sz="1778" dirty="0"/>
              <a:t>, </a:t>
            </a:r>
            <a:r>
              <a:rPr lang="en-ID" sz="1778" dirty="0" err="1"/>
              <a:t>berwawasan</a:t>
            </a:r>
            <a:r>
              <a:rPr lang="en-ID" sz="1778" dirty="0"/>
              <a:t> </a:t>
            </a:r>
            <a:r>
              <a:rPr lang="en-ID" sz="1778" dirty="0" err="1"/>
              <a:t>lingkungan</a:t>
            </a:r>
            <a:r>
              <a:rPr lang="en-ID" sz="1778" dirty="0"/>
              <a:t>, </a:t>
            </a:r>
            <a:r>
              <a:rPr lang="en-ID" sz="1778" dirty="0" err="1"/>
              <a:t>kemandirian</a:t>
            </a:r>
            <a:r>
              <a:rPr lang="en-ID" sz="1778" dirty="0"/>
              <a:t>, </a:t>
            </a:r>
            <a:r>
              <a:rPr lang="en-ID" sz="1778" dirty="0" err="1"/>
              <a:t>serta</a:t>
            </a:r>
            <a:r>
              <a:rPr lang="en-ID" sz="1778" dirty="0"/>
              <a:t> </a:t>
            </a:r>
            <a:r>
              <a:rPr lang="en-ID" sz="1778" dirty="0" err="1"/>
              <a:t>dengan</a:t>
            </a:r>
            <a:r>
              <a:rPr lang="en-ID" sz="1778" dirty="0"/>
              <a:t> </a:t>
            </a:r>
            <a:r>
              <a:rPr lang="en-ID" sz="1778" dirty="0" err="1"/>
              <a:t>menjaga</a:t>
            </a:r>
            <a:r>
              <a:rPr lang="en-ID" sz="1778" dirty="0"/>
              <a:t> </a:t>
            </a:r>
            <a:r>
              <a:rPr lang="en-ID" sz="1778" dirty="0" err="1"/>
              <a:t>keseimbangan</a:t>
            </a:r>
            <a:r>
              <a:rPr lang="en-ID" sz="1778" dirty="0"/>
              <a:t> </a:t>
            </a:r>
            <a:r>
              <a:rPr lang="en-ID" sz="1778" dirty="0" err="1"/>
              <a:t>kemajuan</a:t>
            </a:r>
            <a:r>
              <a:rPr lang="en-ID" sz="1778" dirty="0"/>
              <a:t> dan </a:t>
            </a:r>
            <a:r>
              <a:rPr lang="en-ID" sz="1778" dirty="0" err="1"/>
              <a:t>kesatuan</a:t>
            </a:r>
            <a:r>
              <a:rPr lang="en-ID" sz="1778" dirty="0"/>
              <a:t> </a:t>
            </a:r>
            <a:r>
              <a:rPr lang="en-ID" sz="1778" dirty="0" err="1"/>
              <a:t>ekonomi</a:t>
            </a:r>
            <a:r>
              <a:rPr lang="en-ID" sz="1778" dirty="0"/>
              <a:t> </a:t>
            </a:r>
            <a:r>
              <a:rPr lang="en-ID" sz="1778" dirty="0" err="1"/>
              <a:t>nasional</a:t>
            </a:r>
            <a:r>
              <a:rPr lang="en-ID" sz="1778" dirty="0"/>
              <a:t>. ****)</a:t>
            </a:r>
          </a:p>
        </p:txBody>
      </p:sp>
      <p:sp>
        <p:nvSpPr>
          <p:cNvPr id="16" name="TextBox 15">
            <a:extLst>
              <a:ext uri="{FF2B5EF4-FFF2-40B4-BE49-F238E27FC236}">
                <a16:creationId xmlns:a16="http://schemas.microsoft.com/office/drawing/2014/main" xmlns="" id="{D3EEF786-C21E-EF42-AD6C-E408948E9121}"/>
              </a:ext>
            </a:extLst>
          </p:cNvPr>
          <p:cNvSpPr txBox="1">
            <a:spLocks noChangeArrowheads="1"/>
          </p:cNvSpPr>
          <p:nvPr/>
        </p:nvSpPr>
        <p:spPr bwMode="auto">
          <a:xfrm>
            <a:off x="2762968" y="4691629"/>
            <a:ext cx="6747327" cy="59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t">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ID" sz="1778" dirty="0" err="1"/>
              <a:t>Ketentuan</a:t>
            </a:r>
            <a:r>
              <a:rPr lang="en-ID" sz="1778" dirty="0"/>
              <a:t> </a:t>
            </a:r>
            <a:r>
              <a:rPr lang="en-ID" sz="1778" dirty="0" err="1"/>
              <a:t>lebih</a:t>
            </a:r>
            <a:r>
              <a:rPr lang="en-ID" sz="1778" dirty="0"/>
              <a:t> </a:t>
            </a:r>
            <a:r>
              <a:rPr lang="en-ID" sz="1778" dirty="0" err="1"/>
              <a:t>lanjut</a:t>
            </a:r>
            <a:r>
              <a:rPr lang="en-ID" sz="1778" dirty="0"/>
              <a:t> </a:t>
            </a:r>
            <a:r>
              <a:rPr lang="en-ID" sz="1778" dirty="0" err="1"/>
              <a:t>mengenai</a:t>
            </a:r>
            <a:r>
              <a:rPr lang="en-ID" sz="1778" dirty="0"/>
              <a:t> </a:t>
            </a:r>
            <a:r>
              <a:rPr lang="en-ID" sz="1778" dirty="0" err="1"/>
              <a:t>pelaksanaan</a:t>
            </a:r>
            <a:r>
              <a:rPr lang="en-ID" sz="1778" dirty="0"/>
              <a:t> </a:t>
            </a:r>
            <a:r>
              <a:rPr lang="en-ID" sz="1778" dirty="0" err="1"/>
              <a:t>pasal</a:t>
            </a:r>
            <a:r>
              <a:rPr lang="en-ID" sz="1778" dirty="0"/>
              <a:t> </a:t>
            </a:r>
            <a:r>
              <a:rPr lang="en-ID" sz="1778" dirty="0" err="1"/>
              <a:t>ini</a:t>
            </a:r>
            <a:r>
              <a:rPr lang="en-ID" sz="1778" dirty="0"/>
              <a:t> </a:t>
            </a:r>
            <a:r>
              <a:rPr lang="en-ID" sz="1778" dirty="0" err="1"/>
              <a:t>diatur</a:t>
            </a:r>
            <a:r>
              <a:rPr lang="en-ID" sz="1778" dirty="0"/>
              <a:t> </a:t>
            </a:r>
            <a:r>
              <a:rPr lang="en-ID" sz="1778" dirty="0" err="1"/>
              <a:t>dalam</a:t>
            </a:r>
            <a:r>
              <a:rPr lang="en-ID" sz="1778" dirty="0"/>
              <a:t> </a:t>
            </a:r>
            <a:r>
              <a:rPr lang="en-ID" sz="1778" dirty="0" err="1"/>
              <a:t>undang-undang</a:t>
            </a:r>
            <a:r>
              <a:rPr lang="en-ID" sz="1778" dirty="0"/>
              <a:t>.****)</a:t>
            </a:r>
          </a:p>
        </p:txBody>
      </p:sp>
      <p:pic>
        <p:nvPicPr>
          <p:cNvPr id="17" name="Picture 16" descr="logo">
            <a:extLst>
              <a:ext uri="{FF2B5EF4-FFF2-40B4-BE49-F238E27FC236}">
                <a16:creationId xmlns:a16="http://schemas.microsoft.com/office/drawing/2014/main" xmlns="" id="{EEA2167E-DDD5-4224-88E6-BDDA8AB74DD3}"/>
              </a:ext>
            </a:extLst>
          </p:cNvPr>
          <p:cNvPicPr>
            <a:picLocks noChangeAspect="1" noChangeArrowheads="1"/>
          </p:cNvPicPr>
          <p:nvPr/>
        </p:nvPicPr>
        <p:blipFill rotWithShape="1">
          <a:blip r:embed="rId3" cstate="print"/>
          <a:srcRect l="-2683" t="-1990" r="-2683" b="-1990"/>
          <a:stretch/>
        </p:blipFill>
        <p:spPr bwMode="auto">
          <a:xfrm>
            <a:off x="9592350" y="70737"/>
            <a:ext cx="365892" cy="503761"/>
          </a:xfrm>
          <a:prstGeom prst="rect">
            <a:avLst/>
          </a:prstGeom>
          <a:ln>
            <a:noFill/>
          </a:ln>
          <a:effectLst/>
        </p:spPr>
      </p:pic>
    </p:spTree>
    <p:extLst>
      <p:ext uri="{BB962C8B-B14F-4D97-AF65-F5344CB8AC3E}">
        <p14:creationId xmlns:p14="http://schemas.microsoft.com/office/powerpoint/2010/main" val="258199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ADA7D60-EA9E-4682-A8C4-2759DF7060C0}"/>
              </a:ext>
            </a:extLst>
          </p:cNvPr>
          <p:cNvGrpSpPr/>
          <p:nvPr/>
        </p:nvGrpSpPr>
        <p:grpSpPr>
          <a:xfrm>
            <a:off x="820926" y="465220"/>
            <a:ext cx="8504601" cy="4588042"/>
            <a:chOff x="224140" y="-170690"/>
            <a:chExt cx="9109619" cy="6066833"/>
          </a:xfrm>
        </p:grpSpPr>
        <p:sp>
          <p:nvSpPr>
            <p:cNvPr id="40" name="Rectangle 39">
              <a:extLst>
                <a:ext uri="{FF2B5EF4-FFF2-40B4-BE49-F238E27FC236}">
                  <a16:creationId xmlns:a16="http://schemas.microsoft.com/office/drawing/2014/main" xmlns="" id="{EDF8D8B2-8DE0-984B-B597-971B6859E79B}"/>
                </a:ext>
              </a:extLst>
            </p:cNvPr>
            <p:cNvSpPr/>
            <p:nvPr/>
          </p:nvSpPr>
          <p:spPr>
            <a:xfrm>
              <a:off x="6392229" y="-170690"/>
              <a:ext cx="2941530" cy="6066832"/>
            </a:xfrm>
            <a:prstGeom prst="rect">
              <a:avLst/>
            </a:prstGeom>
            <a:solidFill>
              <a:schemeClr val="bg1"/>
            </a:solidFill>
            <a:ln w="3175" cmpd="sng">
              <a:solidFill>
                <a:srgbClr val="0096FF"/>
              </a:solidFill>
            </a:ln>
            <a:effectLst>
              <a:outerShdw blurRad="127000" dist="127000" dir="300000" algn="tl"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tIns="1400000" rtlCol="0" anchor="t"/>
            <a:lstStyle/>
            <a:p>
              <a:pPr marL="1292918">
                <a:lnSpc>
                  <a:spcPct val="120000"/>
                </a:lnSpc>
              </a:pPr>
              <a:r>
                <a:rPr lang="en-US" sz="1556" dirty="0" err="1">
                  <a:solidFill>
                    <a:schemeClr val="tx1"/>
                  </a:solidFill>
                  <a:cs typeface="Arial"/>
                </a:rPr>
                <a:t>Terciptanya</a:t>
              </a:r>
              <a:r>
                <a:rPr lang="en-US" sz="1556" dirty="0">
                  <a:solidFill>
                    <a:schemeClr val="tx1"/>
                  </a:solidFill>
                  <a:cs typeface="Arial"/>
                </a:rPr>
                <a:t> </a:t>
              </a:r>
              <a:r>
                <a:rPr lang="en-US" sz="1556" b="1" dirty="0" err="1">
                  <a:solidFill>
                    <a:schemeClr val="tx1"/>
                  </a:solidFill>
                  <a:cs typeface="Arial"/>
                </a:rPr>
                <a:t>efektivitas</a:t>
              </a:r>
              <a:r>
                <a:rPr lang="en-US" sz="1556" dirty="0">
                  <a:solidFill>
                    <a:schemeClr val="tx1"/>
                  </a:solidFill>
                  <a:cs typeface="Arial"/>
                </a:rPr>
                <a:t> </a:t>
              </a:r>
              <a:r>
                <a:rPr lang="en-US" sz="1556" dirty="0" err="1">
                  <a:solidFill>
                    <a:schemeClr val="tx1"/>
                  </a:solidFill>
                  <a:cs typeface="Arial"/>
                </a:rPr>
                <a:t>dan</a:t>
              </a:r>
              <a:r>
                <a:rPr lang="en-US" sz="1556" dirty="0">
                  <a:solidFill>
                    <a:schemeClr val="tx1"/>
                  </a:solidFill>
                  <a:cs typeface="Arial"/>
                </a:rPr>
                <a:t> </a:t>
              </a:r>
              <a:r>
                <a:rPr lang="en-US" sz="1556" b="1" dirty="0" err="1">
                  <a:solidFill>
                    <a:schemeClr val="tx1"/>
                  </a:solidFill>
                  <a:cs typeface="Arial"/>
                </a:rPr>
                <a:t>efisiensi</a:t>
              </a:r>
              <a:r>
                <a:rPr lang="en-US" sz="1556" dirty="0">
                  <a:solidFill>
                    <a:schemeClr val="tx1"/>
                  </a:solidFill>
                  <a:cs typeface="Arial"/>
                </a:rPr>
                <a:t> </a:t>
              </a:r>
              <a:r>
                <a:rPr lang="en-US" sz="1556" dirty="0" err="1">
                  <a:solidFill>
                    <a:schemeClr val="tx1"/>
                  </a:solidFill>
                  <a:cs typeface="Arial"/>
                </a:rPr>
                <a:t>dalam</a:t>
              </a:r>
              <a:r>
                <a:rPr lang="en-US" sz="1556" dirty="0">
                  <a:solidFill>
                    <a:schemeClr val="tx1"/>
                  </a:solidFill>
                  <a:cs typeface="Arial"/>
                </a:rPr>
                <a:t> </a:t>
              </a:r>
              <a:r>
                <a:rPr lang="en-US" sz="1556" dirty="0" err="1">
                  <a:solidFill>
                    <a:schemeClr val="tx1"/>
                  </a:solidFill>
                  <a:cs typeface="Arial"/>
                </a:rPr>
                <a:t>kegiatan</a:t>
              </a:r>
              <a:r>
                <a:rPr lang="en-US" sz="1556" dirty="0">
                  <a:solidFill>
                    <a:schemeClr val="tx1"/>
                  </a:solidFill>
                  <a:cs typeface="Arial"/>
                </a:rPr>
                <a:t> </a:t>
              </a:r>
              <a:r>
                <a:rPr lang="en-US" sz="1556" dirty="0" err="1">
                  <a:solidFill>
                    <a:schemeClr val="tx1"/>
                  </a:solidFill>
                  <a:cs typeface="Arial"/>
                </a:rPr>
                <a:t>usaha</a:t>
              </a:r>
              <a:endParaRPr lang="en-US" sz="1556" dirty="0">
                <a:solidFill>
                  <a:schemeClr val="tx1"/>
                </a:solidFill>
                <a:cs typeface="Arial"/>
              </a:endParaRPr>
            </a:p>
          </p:txBody>
        </p:sp>
        <p:sp>
          <p:nvSpPr>
            <p:cNvPr id="41" name="Oval 40">
              <a:extLst>
                <a:ext uri="{FF2B5EF4-FFF2-40B4-BE49-F238E27FC236}">
                  <a16:creationId xmlns:a16="http://schemas.microsoft.com/office/drawing/2014/main" xmlns="" id="{94DDCC4B-9302-1F49-88BD-A494C58E36C3}"/>
                </a:ext>
              </a:extLst>
            </p:cNvPr>
            <p:cNvSpPr/>
            <p:nvPr/>
          </p:nvSpPr>
          <p:spPr>
            <a:xfrm>
              <a:off x="7139869" y="-27340"/>
              <a:ext cx="1110928" cy="1026947"/>
            </a:xfrm>
            <a:prstGeom prst="ellipse">
              <a:avLst/>
            </a:prstGeom>
            <a:solidFill>
              <a:srgbClr val="FFFD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4444" b="1" dirty="0">
                  <a:ln>
                    <a:solidFill>
                      <a:srgbClr val="0096FF"/>
                    </a:solidFill>
                  </a:ln>
                  <a:solidFill>
                    <a:srgbClr val="0096FF"/>
                  </a:solidFill>
                  <a:cs typeface="Arial"/>
                </a:rPr>
                <a:t>4</a:t>
              </a:r>
            </a:p>
          </p:txBody>
        </p:sp>
        <p:sp>
          <p:nvSpPr>
            <p:cNvPr id="42" name="Rectangle 41">
              <a:extLst>
                <a:ext uri="{FF2B5EF4-FFF2-40B4-BE49-F238E27FC236}">
                  <a16:creationId xmlns:a16="http://schemas.microsoft.com/office/drawing/2014/main" xmlns="" id="{B2F220D7-E0CA-EA4B-B09E-C23E5F4BDA5F}"/>
                </a:ext>
              </a:extLst>
            </p:cNvPr>
            <p:cNvSpPr/>
            <p:nvPr/>
          </p:nvSpPr>
          <p:spPr>
            <a:xfrm>
              <a:off x="4617053" y="-170690"/>
              <a:ext cx="2941530" cy="6066832"/>
            </a:xfrm>
            <a:prstGeom prst="rect">
              <a:avLst/>
            </a:prstGeom>
            <a:solidFill>
              <a:schemeClr val="bg1"/>
            </a:solidFill>
            <a:ln w="3175" cmpd="sng">
              <a:solidFill>
                <a:srgbClr val="0096FF"/>
              </a:solidFill>
            </a:ln>
            <a:effectLst>
              <a:outerShdw blurRad="127000" dist="127000" dir="300000" algn="tl"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tIns="1400000" rtlCol="0" anchor="t"/>
            <a:lstStyle/>
            <a:p>
              <a:pPr marL="1194141">
                <a:lnSpc>
                  <a:spcPct val="120000"/>
                </a:lnSpc>
                <a:tabLst>
                  <a:tab pos="1194141" algn="l"/>
                </a:tabLst>
              </a:pPr>
              <a:r>
                <a:rPr lang="en-US" sz="1556" b="1" dirty="0" err="1">
                  <a:solidFill>
                    <a:schemeClr val="tx1"/>
                  </a:solidFill>
                  <a:cs typeface="Arial"/>
                </a:rPr>
                <a:t>Mencegah</a:t>
              </a:r>
              <a:r>
                <a:rPr lang="en-US" sz="1556" dirty="0">
                  <a:solidFill>
                    <a:schemeClr val="tx1"/>
                  </a:solidFill>
                  <a:cs typeface="Arial"/>
                </a:rPr>
                <a:t> </a:t>
              </a:r>
              <a:r>
                <a:rPr lang="en-US" sz="1556" dirty="0" err="1">
                  <a:solidFill>
                    <a:schemeClr val="tx1"/>
                  </a:solidFill>
                  <a:cs typeface="Arial"/>
                </a:rPr>
                <a:t>praktik</a:t>
              </a:r>
              <a:r>
                <a:rPr lang="en-US" sz="1556" dirty="0">
                  <a:solidFill>
                    <a:schemeClr val="tx1"/>
                  </a:solidFill>
                  <a:cs typeface="Arial"/>
                </a:rPr>
                <a:t> </a:t>
              </a:r>
              <a:r>
                <a:rPr lang="en-US" sz="1556" dirty="0" err="1">
                  <a:solidFill>
                    <a:schemeClr val="tx1"/>
                  </a:solidFill>
                  <a:cs typeface="Arial"/>
                </a:rPr>
                <a:t>monopoli</a:t>
              </a:r>
              <a:r>
                <a:rPr lang="en-US" sz="1556" dirty="0">
                  <a:solidFill>
                    <a:schemeClr val="tx1"/>
                  </a:solidFill>
                  <a:cs typeface="Arial"/>
                </a:rPr>
                <a:t> </a:t>
              </a:r>
              <a:r>
                <a:rPr lang="en-US" sz="1556" dirty="0" err="1">
                  <a:solidFill>
                    <a:schemeClr val="tx1"/>
                  </a:solidFill>
                  <a:cs typeface="Arial"/>
                </a:rPr>
                <a:t>dan</a:t>
              </a:r>
              <a:r>
                <a:rPr lang="en-US" sz="1556" dirty="0">
                  <a:solidFill>
                    <a:schemeClr val="tx1"/>
                  </a:solidFill>
                  <a:cs typeface="Arial"/>
                </a:rPr>
                <a:t> </a:t>
              </a:r>
              <a:r>
                <a:rPr lang="en-US" sz="1556" dirty="0" err="1">
                  <a:solidFill>
                    <a:schemeClr val="tx1"/>
                  </a:solidFill>
                  <a:cs typeface="Arial"/>
                </a:rPr>
                <a:t>atau</a:t>
              </a:r>
              <a:r>
                <a:rPr lang="en-US" sz="1556" dirty="0">
                  <a:solidFill>
                    <a:schemeClr val="tx1"/>
                  </a:solidFill>
                  <a:cs typeface="Arial"/>
                </a:rPr>
                <a:t> </a:t>
              </a:r>
              <a:r>
                <a:rPr lang="en-US" sz="1556" dirty="0" err="1">
                  <a:solidFill>
                    <a:schemeClr val="tx1"/>
                  </a:solidFill>
                  <a:cs typeface="Arial"/>
                </a:rPr>
                <a:t>persaingan</a:t>
              </a:r>
              <a:r>
                <a:rPr lang="en-US" sz="1556" dirty="0">
                  <a:solidFill>
                    <a:schemeClr val="tx1"/>
                  </a:solidFill>
                  <a:cs typeface="Arial"/>
                </a:rPr>
                <a:t> </a:t>
              </a:r>
              <a:r>
                <a:rPr lang="en-US" sz="1556" dirty="0" err="1">
                  <a:solidFill>
                    <a:schemeClr val="tx1"/>
                  </a:solidFill>
                  <a:cs typeface="Arial"/>
                </a:rPr>
                <a:t>usaha</a:t>
              </a:r>
              <a:r>
                <a:rPr lang="en-US" sz="1556" dirty="0">
                  <a:solidFill>
                    <a:schemeClr val="tx1"/>
                  </a:solidFill>
                  <a:cs typeface="Arial"/>
                </a:rPr>
                <a:t> </a:t>
              </a:r>
              <a:r>
                <a:rPr lang="en-US" sz="1556" dirty="0" err="1">
                  <a:solidFill>
                    <a:schemeClr val="tx1"/>
                  </a:solidFill>
                  <a:cs typeface="Arial"/>
                </a:rPr>
                <a:t>tidak</a:t>
              </a:r>
              <a:r>
                <a:rPr lang="en-US" sz="1556" dirty="0">
                  <a:solidFill>
                    <a:schemeClr val="tx1"/>
                  </a:solidFill>
                  <a:cs typeface="Arial"/>
                </a:rPr>
                <a:t> </a:t>
              </a:r>
              <a:r>
                <a:rPr lang="en-US" sz="1556" dirty="0" err="1">
                  <a:solidFill>
                    <a:schemeClr val="tx1"/>
                  </a:solidFill>
                  <a:cs typeface="Arial"/>
                </a:rPr>
                <a:t>sehat</a:t>
              </a:r>
              <a:endParaRPr lang="en-US" sz="1556" dirty="0"/>
            </a:p>
          </p:txBody>
        </p:sp>
        <p:sp>
          <p:nvSpPr>
            <p:cNvPr id="43" name="Oval 42">
              <a:extLst>
                <a:ext uri="{FF2B5EF4-FFF2-40B4-BE49-F238E27FC236}">
                  <a16:creationId xmlns:a16="http://schemas.microsoft.com/office/drawing/2014/main" xmlns="" id="{418C7EEE-1542-104A-A53E-9EE020FA71B7}"/>
                </a:ext>
              </a:extLst>
            </p:cNvPr>
            <p:cNvSpPr/>
            <p:nvPr/>
          </p:nvSpPr>
          <p:spPr>
            <a:xfrm>
              <a:off x="5279592" y="-27340"/>
              <a:ext cx="1110928" cy="1026947"/>
            </a:xfrm>
            <a:prstGeom prst="ellipse">
              <a:avLst/>
            </a:prstGeom>
            <a:solidFill>
              <a:srgbClr val="FFFD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4444" b="1" dirty="0">
                  <a:ln>
                    <a:solidFill>
                      <a:srgbClr val="0096FF"/>
                    </a:solidFill>
                  </a:ln>
                  <a:solidFill>
                    <a:srgbClr val="0096FF"/>
                  </a:solidFill>
                  <a:cs typeface="Arial"/>
                </a:rPr>
                <a:t>3</a:t>
              </a:r>
            </a:p>
          </p:txBody>
        </p:sp>
        <p:sp>
          <p:nvSpPr>
            <p:cNvPr id="51" name="Rectangle 50">
              <a:extLst>
                <a:ext uri="{FF2B5EF4-FFF2-40B4-BE49-F238E27FC236}">
                  <a16:creationId xmlns:a16="http://schemas.microsoft.com/office/drawing/2014/main" xmlns="" id="{02462DAF-388F-E646-B27E-A4892956F8E9}"/>
                </a:ext>
              </a:extLst>
            </p:cNvPr>
            <p:cNvSpPr/>
            <p:nvPr/>
          </p:nvSpPr>
          <p:spPr>
            <a:xfrm>
              <a:off x="2724237" y="-170690"/>
              <a:ext cx="2941530" cy="6066832"/>
            </a:xfrm>
            <a:prstGeom prst="rect">
              <a:avLst/>
            </a:prstGeom>
            <a:solidFill>
              <a:schemeClr val="bg1"/>
            </a:solidFill>
            <a:ln w="3175" cmpd="sng">
              <a:solidFill>
                <a:srgbClr val="0096FF"/>
              </a:solidFill>
            </a:ln>
            <a:effectLst>
              <a:outerShdw blurRad="127000" dist="127000" dir="300000" algn="tl"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tIns="1400000" rtlCol="0" anchor="t"/>
            <a:lstStyle/>
            <a:p>
              <a:pPr marL="1194141">
                <a:lnSpc>
                  <a:spcPct val="120000"/>
                </a:lnSpc>
              </a:pPr>
              <a:r>
                <a:rPr lang="en-US" sz="1556" dirty="0" err="1">
                  <a:solidFill>
                    <a:schemeClr val="tx1"/>
                  </a:solidFill>
                  <a:cs typeface="Arial"/>
                </a:rPr>
                <a:t>Mewujudkan</a:t>
              </a:r>
              <a:r>
                <a:rPr lang="en-US" sz="1556" dirty="0">
                  <a:solidFill>
                    <a:schemeClr val="tx1"/>
                  </a:solidFill>
                  <a:cs typeface="Arial"/>
                </a:rPr>
                <a:t> </a:t>
              </a:r>
              <a:r>
                <a:rPr lang="en-US" sz="1556" dirty="0" err="1">
                  <a:solidFill>
                    <a:schemeClr val="tx1"/>
                  </a:solidFill>
                  <a:cs typeface="Arial"/>
                </a:rPr>
                <a:t>iklim</a:t>
              </a:r>
              <a:r>
                <a:rPr lang="en-US" sz="1556" dirty="0">
                  <a:solidFill>
                    <a:schemeClr val="tx1"/>
                  </a:solidFill>
                  <a:cs typeface="Arial"/>
                </a:rPr>
                <a:t> </a:t>
              </a:r>
              <a:r>
                <a:rPr lang="en-US" sz="1556" dirty="0" err="1">
                  <a:solidFill>
                    <a:schemeClr val="tx1"/>
                  </a:solidFill>
                  <a:cs typeface="Arial"/>
                </a:rPr>
                <a:t>usaha</a:t>
              </a:r>
              <a:r>
                <a:rPr lang="en-US" sz="1556" dirty="0">
                  <a:solidFill>
                    <a:schemeClr val="tx1"/>
                  </a:solidFill>
                  <a:cs typeface="Arial"/>
                </a:rPr>
                <a:t> yang </a:t>
              </a:r>
              <a:r>
                <a:rPr lang="en-US" sz="1556" dirty="0" err="1">
                  <a:solidFill>
                    <a:schemeClr val="tx1"/>
                  </a:solidFill>
                  <a:cs typeface="Arial"/>
                </a:rPr>
                <a:t>kondusif</a:t>
              </a:r>
              <a:r>
                <a:rPr lang="en-US" sz="1556" dirty="0">
                  <a:solidFill>
                    <a:schemeClr val="tx1"/>
                  </a:solidFill>
                  <a:cs typeface="Arial"/>
                </a:rPr>
                <a:t> </a:t>
              </a:r>
              <a:r>
                <a:rPr lang="en-US" sz="1556" dirty="0" err="1">
                  <a:solidFill>
                    <a:schemeClr val="tx1"/>
                  </a:solidFill>
                  <a:cs typeface="Arial"/>
                </a:rPr>
                <a:t>sehingga</a:t>
              </a:r>
              <a:r>
                <a:rPr lang="en-US" sz="1556" dirty="0">
                  <a:solidFill>
                    <a:schemeClr val="tx1"/>
                  </a:solidFill>
                  <a:cs typeface="Arial"/>
                </a:rPr>
                <a:t> </a:t>
              </a:r>
              <a:r>
                <a:rPr lang="en-US" sz="1556" dirty="0" err="1">
                  <a:solidFill>
                    <a:schemeClr val="tx1"/>
                  </a:solidFill>
                  <a:cs typeface="Arial"/>
                </a:rPr>
                <a:t>menjamin</a:t>
              </a:r>
              <a:r>
                <a:rPr lang="en-US" sz="1556" dirty="0">
                  <a:solidFill>
                    <a:schemeClr val="tx1"/>
                  </a:solidFill>
                  <a:cs typeface="Arial"/>
                </a:rPr>
                <a:t> </a:t>
              </a:r>
              <a:r>
                <a:rPr lang="en-US" sz="1556" b="1" dirty="0" err="1">
                  <a:solidFill>
                    <a:schemeClr val="tx1"/>
                  </a:solidFill>
                  <a:cs typeface="Arial"/>
                </a:rPr>
                <a:t>adanya</a:t>
              </a:r>
              <a:r>
                <a:rPr lang="en-US" sz="1556" b="1" dirty="0">
                  <a:solidFill>
                    <a:schemeClr val="tx1"/>
                  </a:solidFill>
                  <a:cs typeface="Arial"/>
                </a:rPr>
                <a:t> </a:t>
              </a:r>
              <a:r>
                <a:rPr lang="en-US" sz="1556" b="1" dirty="0" err="1">
                  <a:solidFill>
                    <a:schemeClr val="tx1"/>
                  </a:solidFill>
                  <a:cs typeface="Arial"/>
                </a:rPr>
                <a:t>kepastian</a:t>
              </a:r>
              <a:r>
                <a:rPr lang="en-US" sz="1556" b="1" dirty="0">
                  <a:solidFill>
                    <a:schemeClr val="tx1"/>
                  </a:solidFill>
                  <a:cs typeface="Arial"/>
                </a:rPr>
                <a:t> </a:t>
              </a:r>
              <a:r>
                <a:rPr lang="en-US" sz="1556" b="1" dirty="0" err="1">
                  <a:solidFill>
                    <a:schemeClr val="tx1"/>
                  </a:solidFill>
                  <a:cs typeface="Arial"/>
                </a:rPr>
                <a:t>berusaha</a:t>
              </a:r>
              <a:endParaRPr lang="en-US" sz="1556" b="1" dirty="0"/>
            </a:p>
          </p:txBody>
        </p:sp>
        <p:sp>
          <p:nvSpPr>
            <p:cNvPr id="52" name="Oval 51">
              <a:extLst>
                <a:ext uri="{FF2B5EF4-FFF2-40B4-BE49-F238E27FC236}">
                  <a16:creationId xmlns:a16="http://schemas.microsoft.com/office/drawing/2014/main" xmlns="" id="{FF269E5A-BF63-6549-993C-453A6BBE2F19}"/>
                </a:ext>
              </a:extLst>
            </p:cNvPr>
            <p:cNvSpPr/>
            <p:nvPr/>
          </p:nvSpPr>
          <p:spPr>
            <a:xfrm>
              <a:off x="3419313" y="-27340"/>
              <a:ext cx="1110928" cy="1026947"/>
            </a:xfrm>
            <a:prstGeom prst="ellipse">
              <a:avLst/>
            </a:prstGeom>
            <a:solidFill>
              <a:srgbClr val="FFFD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4444" b="1" dirty="0">
                  <a:ln>
                    <a:solidFill>
                      <a:srgbClr val="0096FF"/>
                    </a:solidFill>
                  </a:ln>
                  <a:solidFill>
                    <a:srgbClr val="0096FF"/>
                  </a:solidFill>
                  <a:cs typeface="Arial"/>
                </a:rPr>
                <a:t>2</a:t>
              </a:r>
            </a:p>
          </p:txBody>
        </p:sp>
        <p:sp>
          <p:nvSpPr>
            <p:cNvPr id="53" name="Rectangle 52">
              <a:extLst>
                <a:ext uri="{FF2B5EF4-FFF2-40B4-BE49-F238E27FC236}">
                  <a16:creationId xmlns:a16="http://schemas.microsoft.com/office/drawing/2014/main" xmlns="" id="{0F80DBF0-3DAF-9444-B227-C2879CD08A5A}"/>
                </a:ext>
              </a:extLst>
            </p:cNvPr>
            <p:cNvSpPr/>
            <p:nvPr/>
          </p:nvSpPr>
          <p:spPr>
            <a:xfrm>
              <a:off x="831422" y="-170690"/>
              <a:ext cx="2941530" cy="6066832"/>
            </a:xfrm>
            <a:prstGeom prst="rect">
              <a:avLst/>
            </a:prstGeom>
            <a:solidFill>
              <a:schemeClr val="bg1"/>
            </a:solidFill>
            <a:ln w="3175" cmpd="sng">
              <a:solidFill>
                <a:srgbClr val="0096FF"/>
              </a:solidFill>
            </a:ln>
            <a:effectLst>
              <a:outerShdw blurRad="127000" dist="127000" dir="300000" algn="tl"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tIns="1400000" rtlCol="0" anchor="t"/>
            <a:lstStyle/>
            <a:p>
              <a:pPr marL="1194141">
                <a:lnSpc>
                  <a:spcPct val="120000"/>
                </a:lnSpc>
              </a:pPr>
              <a:r>
                <a:rPr lang="en-US" sz="1556" dirty="0" err="1">
                  <a:solidFill>
                    <a:schemeClr val="tx1"/>
                  </a:solidFill>
                  <a:cs typeface="Arial"/>
                </a:rPr>
                <a:t>Menjaga</a:t>
              </a:r>
              <a:r>
                <a:rPr lang="en-US" sz="1556" dirty="0">
                  <a:solidFill>
                    <a:schemeClr val="tx1"/>
                  </a:solidFill>
                  <a:cs typeface="Arial"/>
                </a:rPr>
                <a:t> </a:t>
              </a:r>
              <a:r>
                <a:rPr lang="en-US" sz="1556" dirty="0" err="1">
                  <a:solidFill>
                    <a:schemeClr val="tx1"/>
                  </a:solidFill>
                  <a:cs typeface="Arial"/>
                </a:rPr>
                <a:t>kepentingan</a:t>
              </a:r>
              <a:r>
                <a:rPr lang="en-US" sz="1556" dirty="0">
                  <a:solidFill>
                    <a:schemeClr val="tx1"/>
                  </a:solidFill>
                  <a:cs typeface="Arial"/>
                </a:rPr>
                <a:t> </a:t>
              </a:r>
              <a:r>
                <a:rPr lang="en-US" sz="1556" dirty="0" err="1">
                  <a:solidFill>
                    <a:schemeClr val="tx1"/>
                  </a:solidFill>
                  <a:cs typeface="Arial"/>
                </a:rPr>
                <a:t>umum</a:t>
              </a:r>
              <a:r>
                <a:rPr lang="en-US" sz="1556" dirty="0">
                  <a:solidFill>
                    <a:schemeClr val="tx1"/>
                  </a:solidFill>
                  <a:cs typeface="Arial"/>
                </a:rPr>
                <a:t>, </a:t>
              </a:r>
              <a:r>
                <a:rPr lang="en-US" sz="1556" dirty="0" err="1">
                  <a:solidFill>
                    <a:schemeClr val="tx1"/>
                  </a:solidFill>
                  <a:cs typeface="Arial"/>
                </a:rPr>
                <a:t>meningkatkan</a:t>
              </a:r>
              <a:r>
                <a:rPr lang="en-US" sz="1556" dirty="0">
                  <a:solidFill>
                    <a:schemeClr val="tx1"/>
                  </a:solidFill>
                  <a:cs typeface="Arial"/>
                </a:rPr>
                <a:t> </a:t>
              </a:r>
              <a:r>
                <a:rPr lang="en-US" sz="1556" dirty="0" err="1">
                  <a:solidFill>
                    <a:schemeClr val="tx1"/>
                  </a:solidFill>
                  <a:cs typeface="Arial"/>
                </a:rPr>
                <a:t>efisiensi</a:t>
              </a:r>
              <a:r>
                <a:rPr lang="en-US" sz="1556" dirty="0">
                  <a:solidFill>
                    <a:schemeClr val="tx1"/>
                  </a:solidFill>
                  <a:cs typeface="Arial"/>
                </a:rPr>
                <a:t> </a:t>
              </a:r>
              <a:r>
                <a:rPr lang="en-US" sz="1556" dirty="0" err="1">
                  <a:solidFill>
                    <a:schemeClr val="tx1"/>
                  </a:solidFill>
                  <a:cs typeface="Arial"/>
                </a:rPr>
                <a:t>ekonomi</a:t>
              </a:r>
              <a:r>
                <a:rPr lang="en-US" sz="1556" dirty="0">
                  <a:solidFill>
                    <a:schemeClr val="tx1"/>
                  </a:solidFill>
                  <a:cs typeface="Arial"/>
                </a:rPr>
                <a:t> </a:t>
              </a:r>
              <a:r>
                <a:rPr lang="en-US" sz="1556" dirty="0" err="1">
                  <a:solidFill>
                    <a:schemeClr val="tx1"/>
                  </a:solidFill>
                  <a:cs typeface="Arial"/>
                </a:rPr>
                <a:t>untuk</a:t>
              </a:r>
              <a:r>
                <a:rPr lang="en-US" sz="1556" dirty="0">
                  <a:solidFill>
                    <a:schemeClr val="tx1"/>
                  </a:solidFill>
                  <a:cs typeface="Arial"/>
                </a:rPr>
                <a:t> </a:t>
              </a:r>
              <a:r>
                <a:rPr lang="en-US" sz="1556" b="1" dirty="0" err="1">
                  <a:solidFill>
                    <a:schemeClr val="tx1"/>
                  </a:solidFill>
                  <a:cs typeface="Arial"/>
                </a:rPr>
                <a:t>meningkatkan</a:t>
              </a:r>
              <a:r>
                <a:rPr lang="en-US" sz="1556" b="1" dirty="0">
                  <a:solidFill>
                    <a:schemeClr val="tx1"/>
                  </a:solidFill>
                  <a:cs typeface="Arial"/>
                </a:rPr>
                <a:t> </a:t>
              </a:r>
              <a:r>
                <a:rPr lang="en-US" sz="1556" b="1" dirty="0" err="1">
                  <a:solidFill>
                    <a:schemeClr val="tx1"/>
                  </a:solidFill>
                  <a:cs typeface="Arial"/>
                </a:rPr>
                <a:t>kesejahteraan</a:t>
              </a:r>
              <a:r>
                <a:rPr lang="en-US" sz="1556" b="1" dirty="0">
                  <a:solidFill>
                    <a:schemeClr val="tx1"/>
                  </a:solidFill>
                  <a:cs typeface="Arial"/>
                </a:rPr>
                <a:t> </a:t>
              </a:r>
              <a:r>
                <a:rPr lang="en-US" sz="1556" b="1" dirty="0" err="1">
                  <a:solidFill>
                    <a:schemeClr val="tx1"/>
                  </a:solidFill>
                  <a:cs typeface="Arial"/>
                </a:rPr>
                <a:t>rakyat</a:t>
              </a:r>
              <a:endParaRPr lang="en-US" sz="1556" b="1" dirty="0">
                <a:solidFill>
                  <a:schemeClr val="tx1"/>
                </a:solidFill>
                <a:cs typeface="Arial"/>
              </a:endParaRPr>
            </a:p>
          </p:txBody>
        </p:sp>
        <p:sp>
          <p:nvSpPr>
            <p:cNvPr id="54" name="Oval 53">
              <a:extLst>
                <a:ext uri="{FF2B5EF4-FFF2-40B4-BE49-F238E27FC236}">
                  <a16:creationId xmlns:a16="http://schemas.microsoft.com/office/drawing/2014/main" xmlns="" id="{20DDEFE5-7C22-C249-AEF1-9A1E86932208}"/>
                </a:ext>
              </a:extLst>
            </p:cNvPr>
            <p:cNvSpPr/>
            <p:nvPr/>
          </p:nvSpPr>
          <p:spPr>
            <a:xfrm>
              <a:off x="1559034" y="-27340"/>
              <a:ext cx="1110928" cy="1026947"/>
            </a:xfrm>
            <a:prstGeom prst="ellipse">
              <a:avLst/>
            </a:prstGeom>
            <a:solidFill>
              <a:srgbClr val="FFFD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4444" b="1" dirty="0">
                  <a:ln>
                    <a:solidFill>
                      <a:srgbClr val="0096FF"/>
                    </a:solidFill>
                  </a:ln>
                  <a:solidFill>
                    <a:srgbClr val="0096FF"/>
                  </a:solidFill>
                  <a:cs typeface="Arial"/>
                </a:rPr>
                <a:t>1</a:t>
              </a:r>
            </a:p>
          </p:txBody>
        </p:sp>
        <p:sp>
          <p:nvSpPr>
            <p:cNvPr id="55" name="Rectangle 54">
              <a:extLst>
                <a:ext uri="{FF2B5EF4-FFF2-40B4-BE49-F238E27FC236}">
                  <a16:creationId xmlns:a16="http://schemas.microsoft.com/office/drawing/2014/main" xmlns="" id="{FA62FC1F-98F8-674C-A1E3-AA90A1C5A0A5}"/>
                </a:ext>
              </a:extLst>
            </p:cNvPr>
            <p:cNvSpPr/>
            <p:nvPr/>
          </p:nvSpPr>
          <p:spPr>
            <a:xfrm>
              <a:off x="224140" y="-170690"/>
              <a:ext cx="1741296" cy="6066833"/>
            </a:xfrm>
            <a:prstGeom prst="rect">
              <a:avLst/>
            </a:prstGeom>
            <a:solidFill>
              <a:srgbClr val="00B0F0"/>
            </a:solidFill>
            <a:ln w="3175" cmpd="sng">
              <a:solidFill>
                <a:srgbClr val="0096FF"/>
              </a:solidFill>
            </a:ln>
            <a:effectLst>
              <a:outerShdw blurRad="127000" dist="127000" dir="300000" algn="tl"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tIns="140000" rtlCol="0" anchor="t"/>
            <a:lstStyle/>
            <a:p>
              <a:pPr>
                <a:lnSpc>
                  <a:spcPct val="90000"/>
                </a:lnSpc>
              </a:pPr>
              <a:r>
                <a:rPr lang="en-US" sz="2667" b="1" dirty="0">
                  <a:ln>
                    <a:solidFill>
                      <a:schemeClr val="bg1"/>
                    </a:solidFill>
                  </a:ln>
                  <a:solidFill>
                    <a:schemeClr val="bg1"/>
                  </a:solidFill>
                  <a:cs typeface="Arial"/>
                </a:rPr>
                <a:t>TUJUAN</a:t>
              </a:r>
            </a:p>
            <a:p>
              <a:pPr>
                <a:lnSpc>
                  <a:spcPct val="90000"/>
                </a:lnSpc>
              </a:pPr>
              <a:r>
                <a:rPr lang="en-US" sz="2667" b="1" dirty="0">
                  <a:ln>
                    <a:solidFill>
                      <a:schemeClr val="bg1"/>
                    </a:solidFill>
                  </a:ln>
                  <a:solidFill>
                    <a:schemeClr val="bg1"/>
                  </a:solidFill>
                  <a:cs typeface="Arial"/>
                </a:rPr>
                <a:t>UU 5/1999</a:t>
              </a:r>
            </a:p>
            <a:p>
              <a:pPr>
                <a:lnSpc>
                  <a:spcPct val="90000"/>
                </a:lnSpc>
              </a:pPr>
              <a:endParaRPr lang="en-US" sz="1333" dirty="0">
                <a:latin typeface="Avenir Next Condensed Medium"/>
                <a:cs typeface="Avenir Next Condensed Medium"/>
              </a:endParaRPr>
            </a:p>
          </p:txBody>
        </p:sp>
      </p:grpSp>
      <p:sp>
        <p:nvSpPr>
          <p:cNvPr id="56" name="Slide Number Placeholder 1">
            <a:extLst>
              <a:ext uri="{FF2B5EF4-FFF2-40B4-BE49-F238E27FC236}">
                <a16:creationId xmlns:a16="http://schemas.microsoft.com/office/drawing/2014/main" xmlns="" id="{4BBD46CC-0F31-B948-BB4C-EF55480504CE}"/>
              </a:ext>
            </a:extLst>
          </p:cNvPr>
          <p:cNvSpPr>
            <a:spLocks noGrp="1"/>
          </p:cNvSpPr>
          <p:nvPr>
            <p:ph type="sldNum" sz="quarter" idx="12"/>
          </p:nvPr>
        </p:nvSpPr>
        <p:spPr>
          <a:xfrm>
            <a:off x="9510295" y="5727103"/>
            <a:ext cx="553453" cy="338079"/>
          </a:xfrm>
        </p:spPr>
        <p:txBody>
          <a:bodyPr/>
          <a:lstStyle/>
          <a:p>
            <a:fld id="{AE7C0753-F666-5347-8553-CDEA8E9ACB14}" type="slidenum">
              <a:rPr lang="en-US" sz="1556" b="1">
                <a:ln>
                  <a:solidFill>
                    <a:schemeClr val="bg1"/>
                  </a:solidFill>
                </a:ln>
                <a:solidFill>
                  <a:schemeClr val="bg1"/>
                </a:solidFill>
              </a:rPr>
              <a:t>5</a:t>
            </a:fld>
            <a:endParaRPr lang="en-US" sz="1556" b="1" dirty="0">
              <a:ln>
                <a:solidFill>
                  <a:schemeClr val="bg1"/>
                </a:solidFill>
              </a:ln>
              <a:solidFill>
                <a:schemeClr val="bg1"/>
              </a:solidFill>
            </a:endParaRPr>
          </a:p>
        </p:txBody>
      </p:sp>
      <p:pic>
        <p:nvPicPr>
          <p:cNvPr id="14" name="Picture 13" descr="logo">
            <a:extLst>
              <a:ext uri="{FF2B5EF4-FFF2-40B4-BE49-F238E27FC236}">
                <a16:creationId xmlns:a16="http://schemas.microsoft.com/office/drawing/2014/main" xmlns="" id="{B1D883B7-9FFA-4C04-BDB9-E8880FE0168C}"/>
              </a:ext>
            </a:extLst>
          </p:cNvPr>
          <p:cNvPicPr>
            <a:picLocks noChangeAspect="1" noChangeArrowheads="1"/>
          </p:cNvPicPr>
          <p:nvPr/>
        </p:nvPicPr>
        <p:blipFill rotWithShape="1">
          <a:blip r:embed="rId2" cstate="print"/>
          <a:srcRect l="-2683" t="-1990" r="-2683" b="-1990"/>
          <a:stretch/>
        </p:blipFill>
        <p:spPr bwMode="auto">
          <a:xfrm>
            <a:off x="9592350" y="70737"/>
            <a:ext cx="365892" cy="503761"/>
          </a:xfrm>
          <a:prstGeom prst="rect">
            <a:avLst/>
          </a:prstGeom>
          <a:ln>
            <a:noFill/>
          </a:ln>
          <a:effectLst/>
        </p:spPr>
      </p:pic>
    </p:spTree>
    <p:extLst>
      <p:ext uri="{BB962C8B-B14F-4D97-AF65-F5344CB8AC3E}">
        <p14:creationId xmlns:p14="http://schemas.microsoft.com/office/powerpoint/2010/main" val="41988640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D9E1CE52-C41A-394D-A972-C73D115CBD70}"/>
              </a:ext>
            </a:extLst>
          </p:cNvPr>
          <p:cNvSpPr txBox="1"/>
          <p:nvPr/>
        </p:nvSpPr>
        <p:spPr>
          <a:xfrm>
            <a:off x="1270000" y="81613"/>
            <a:ext cx="7620000" cy="502766"/>
          </a:xfrm>
          <a:prstGeom prst="rect">
            <a:avLst/>
          </a:prstGeom>
          <a:noFill/>
        </p:spPr>
        <p:txBody>
          <a:bodyPr wrap="square" rtlCol="0">
            <a:spAutoFit/>
          </a:bodyPr>
          <a:lstStyle/>
          <a:p>
            <a:pPr algn="ctr"/>
            <a:r>
              <a:rPr lang="en-US" sz="2667" b="1" spc="-167" dirty="0">
                <a:ln>
                  <a:solidFill>
                    <a:schemeClr val="tx1"/>
                  </a:solidFill>
                </a:ln>
              </a:rPr>
              <a:t>LARANGAN DALAM UU 5/1999</a:t>
            </a:r>
          </a:p>
        </p:txBody>
      </p:sp>
      <p:sp>
        <p:nvSpPr>
          <p:cNvPr id="9" name="Rectangle 8">
            <a:extLst>
              <a:ext uri="{FF2B5EF4-FFF2-40B4-BE49-F238E27FC236}">
                <a16:creationId xmlns:a16="http://schemas.microsoft.com/office/drawing/2014/main" xmlns="" id="{04CFA949-36FC-A441-9FAF-FBFAAFBB2EC9}"/>
              </a:ext>
            </a:extLst>
          </p:cNvPr>
          <p:cNvSpPr/>
          <p:nvPr/>
        </p:nvSpPr>
        <p:spPr>
          <a:xfrm>
            <a:off x="0" y="584379"/>
            <a:ext cx="10160000" cy="740833"/>
          </a:xfrm>
          <a:prstGeom prst="rect">
            <a:avLst/>
          </a:prstGeom>
          <a:solidFill>
            <a:srgbClr val="0096F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33" b="1" dirty="0">
                <a:solidFill>
                  <a:schemeClr val="tx1"/>
                </a:solidFill>
                <a:cs typeface="Cambria"/>
              </a:rPr>
              <a:t>UNDANG- UNDANG NOMOR 5 TAHUN 1999 - LARANGAN PRAKTEK MONOPOLI DAN PERSAINGAN USAHA TIDAK SEHAT</a:t>
            </a:r>
          </a:p>
          <a:p>
            <a:pPr algn="ctr">
              <a:defRPr/>
            </a:pPr>
            <a:r>
              <a:rPr lang="en-US" sz="1222" dirty="0" err="1">
                <a:solidFill>
                  <a:srgbClr val="000000"/>
                </a:solidFill>
                <a:cs typeface="Cambria"/>
              </a:rPr>
              <a:t>Lembaran</a:t>
            </a:r>
            <a:r>
              <a:rPr lang="en-US" sz="1222" dirty="0">
                <a:solidFill>
                  <a:srgbClr val="000000"/>
                </a:solidFill>
                <a:cs typeface="Cambria"/>
              </a:rPr>
              <a:t> Negara </a:t>
            </a:r>
            <a:r>
              <a:rPr lang="en-US" sz="1222" dirty="0" err="1">
                <a:solidFill>
                  <a:srgbClr val="000000"/>
                </a:solidFill>
                <a:cs typeface="Cambria"/>
              </a:rPr>
              <a:t>Republik</a:t>
            </a:r>
            <a:r>
              <a:rPr lang="en-US" sz="1222" dirty="0">
                <a:solidFill>
                  <a:srgbClr val="000000"/>
                </a:solidFill>
                <a:cs typeface="Cambria"/>
              </a:rPr>
              <a:t> Indonesia </a:t>
            </a:r>
            <a:r>
              <a:rPr lang="en-US" sz="1222" dirty="0" err="1">
                <a:solidFill>
                  <a:srgbClr val="000000"/>
                </a:solidFill>
                <a:cs typeface="Cambria"/>
              </a:rPr>
              <a:t>Tahun</a:t>
            </a:r>
            <a:r>
              <a:rPr lang="en-US" sz="1222" dirty="0">
                <a:solidFill>
                  <a:srgbClr val="000000"/>
                </a:solidFill>
                <a:cs typeface="Cambria"/>
              </a:rPr>
              <a:t> 1999 </a:t>
            </a:r>
            <a:r>
              <a:rPr lang="en-US" sz="1222" dirty="0" err="1">
                <a:solidFill>
                  <a:srgbClr val="000000"/>
                </a:solidFill>
                <a:cs typeface="Cambria"/>
              </a:rPr>
              <a:t>Nomor</a:t>
            </a:r>
            <a:r>
              <a:rPr lang="en-US" sz="1222" dirty="0">
                <a:solidFill>
                  <a:srgbClr val="000000"/>
                </a:solidFill>
                <a:cs typeface="Cambria"/>
              </a:rPr>
              <a:t> 33 </a:t>
            </a:r>
            <a:r>
              <a:rPr lang="en-US" sz="1222" dirty="0" err="1">
                <a:solidFill>
                  <a:srgbClr val="000000"/>
                </a:solidFill>
                <a:cs typeface="Cambria"/>
              </a:rPr>
              <a:t>Tambahan</a:t>
            </a:r>
            <a:r>
              <a:rPr lang="en-US" sz="1222" dirty="0">
                <a:solidFill>
                  <a:srgbClr val="000000"/>
                </a:solidFill>
                <a:cs typeface="Cambria"/>
              </a:rPr>
              <a:t> </a:t>
            </a:r>
            <a:r>
              <a:rPr lang="en-US" sz="1222" dirty="0" err="1">
                <a:solidFill>
                  <a:srgbClr val="000000"/>
                </a:solidFill>
                <a:cs typeface="Cambria"/>
              </a:rPr>
              <a:t>Lembaran</a:t>
            </a:r>
            <a:r>
              <a:rPr lang="en-US" sz="1222" dirty="0">
                <a:solidFill>
                  <a:srgbClr val="000000"/>
                </a:solidFill>
                <a:cs typeface="Cambria"/>
              </a:rPr>
              <a:t> Negara </a:t>
            </a:r>
            <a:r>
              <a:rPr lang="en-US" sz="1222" dirty="0" err="1">
                <a:solidFill>
                  <a:srgbClr val="000000"/>
                </a:solidFill>
                <a:cs typeface="Cambria"/>
              </a:rPr>
              <a:t>Republik</a:t>
            </a:r>
            <a:r>
              <a:rPr lang="en-US" sz="1222" dirty="0">
                <a:solidFill>
                  <a:srgbClr val="000000"/>
                </a:solidFill>
                <a:cs typeface="Cambria"/>
              </a:rPr>
              <a:t> Indonesia </a:t>
            </a:r>
            <a:r>
              <a:rPr lang="en-US" sz="1222" dirty="0" err="1">
                <a:solidFill>
                  <a:srgbClr val="000000"/>
                </a:solidFill>
                <a:cs typeface="Cambria"/>
              </a:rPr>
              <a:t>Nomor</a:t>
            </a:r>
            <a:r>
              <a:rPr lang="en-US" sz="1222" dirty="0">
                <a:solidFill>
                  <a:srgbClr val="000000"/>
                </a:solidFill>
                <a:cs typeface="Cambria"/>
              </a:rPr>
              <a:t> 3817</a:t>
            </a:r>
          </a:p>
        </p:txBody>
      </p:sp>
      <p:graphicFrame>
        <p:nvGraphicFramePr>
          <p:cNvPr id="10" name="Diagram 9">
            <a:extLst>
              <a:ext uri="{FF2B5EF4-FFF2-40B4-BE49-F238E27FC236}">
                <a16:creationId xmlns:a16="http://schemas.microsoft.com/office/drawing/2014/main" xmlns="" id="{810FC69A-0051-7740-AA5F-D10EB2CCD8B5}"/>
              </a:ext>
            </a:extLst>
          </p:cNvPr>
          <p:cNvGraphicFramePr/>
          <p:nvPr>
            <p:extLst>
              <p:ext uri="{D42A27DB-BD31-4B8C-83A1-F6EECF244321}">
                <p14:modId xmlns:p14="http://schemas.microsoft.com/office/powerpoint/2010/main" val="2594059604"/>
              </p:ext>
            </p:extLst>
          </p:nvPr>
        </p:nvGraphicFramePr>
        <p:xfrm>
          <a:off x="516907" y="1521977"/>
          <a:ext cx="9192547" cy="4096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1">
            <a:extLst>
              <a:ext uri="{FF2B5EF4-FFF2-40B4-BE49-F238E27FC236}">
                <a16:creationId xmlns:a16="http://schemas.microsoft.com/office/drawing/2014/main" xmlns="" id="{65C46024-FA1D-434F-AE39-D9BFD5CCE5C7}"/>
              </a:ext>
            </a:extLst>
          </p:cNvPr>
          <p:cNvSpPr>
            <a:spLocks noGrp="1"/>
          </p:cNvSpPr>
          <p:nvPr>
            <p:ph type="sldNum" sz="quarter" idx="12"/>
          </p:nvPr>
        </p:nvSpPr>
        <p:spPr>
          <a:xfrm>
            <a:off x="9510295" y="5727103"/>
            <a:ext cx="553453" cy="338079"/>
          </a:xfrm>
        </p:spPr>
        <p:txBody>
          <a:bodyPr/>
          <a:lstStyle/>
          <a:p>
            <a:fld id="{AE7C0753-F666-5347-8553-CDEA8E9ACB14}" type="slidenum">
              <a:rPr lang="en-US" sz="1556" b="1">
                <a:ln>
                  <a:solidFill>
                    <a:schemeClr val="bg1"/>
                  </a:solidFill>
                </a:ln>
                <a:solidFill>
                  <a:schemeClr val="bg1"/>
                </a:solidFill>
              </a:rPr>
              <a:t>6</a:t>
            </a:fld>
            <a:endParaRPr lang="en-US" sz="1556" b="1" dirty="0">
              <a:ln>
                <a:solidFill>
                  <a:schemeClr val="bg1"/>
                </a:solidFill>
              </a:ln>
              <a:solidFill>
                <a:schemeClr val="bg1"/>
              </a:solidFill>
            </a:endParaRPr>
          </a:p>
        </p:txBody>
      </p:sp>
      <p:pic>
        <p:nvPicPr>
          <p:cNvPr id="7" name="Picture 6" descr="logo">
            <a:extLst>
              <a:ext uri="{FF2B5EF4-FFF2-40B4-BE49-F238E27FC236}">
                <a16:creationId xmlns:a16="http://schemas.microsoft.com/office/drawing/2014/main" xmlns="" id="{6B2E8D41-AA05-4D70-B1CD-E1262DE3801F}"/>
              </a:ext>
            </a:extLst>
          </p:cNvPr>
          <p:cNvPicPr>
            <a:picLocks noChangeAspect="1" noChangeArrowheads="1"/>
          </p:cNvPicPr>
          <p:nvPr/>
        </p:nvPicPr>
        <p:blipFill rotWithShape="1">
          <a:blip r:embed="rId7" cstate="print"/>
          <a:srcRect l="-2683" t="-1990" r="-2683" b="-1990"/>
          <a:stretch/>
        </p:blipFill>
        <p:spPr bwMode="auto">
          <a:xfrm>
            <a:off x="9592350" y="70737"/>
            <a:ext cx="365892" cy="503761"/>
          </a:xfrm>
          <a:prstGeom prst="rect">
            <a:avLst/>
          </a:prstGeom>
          <a:ln>
            <a:noFill/>
          </a:ln>
          <a:effectLst/>
        </p:spPr>
      </p:pic>
    </p:spTree>
    <p:extLst>
      <p:ext uri="{BB962C8B-B14F-4D97-AF65-F5344CB8AC3E}">
        <p14:creationId xmlns:p14="http://schemas.microsoft.com/office/powerpoint/2010/main" val="1177038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2"/>
          </p:nvPr>
        </p:nvSpPr>
        <p:spPr bwMode="auto">
          <a:noFill/>
          <a:ln>
            <a:miter lim="800000"/>
            <a:headEnd/>
            <a:tailEnd/>
          </a:ln>
        </p:spPr>
        <p:txBody>
          <a:bodyPr/>
          <a:lstStyle/>
          <a:p>
            <a:pPr algn="l"/>
            <a:r>
              <a:rPr lang="en-US">
                <a:solidFill>
                  <a:srgbClr val="F2F2F2"/>
                </a:solidFill>
              </a:rPr>
              <a:t>Hal . </a:t>
            </a:r>
            <a:fld id="{1EC0451F-E370-4492-9F05-498DA54E9335}" type="slidenum">
              <a:rPr lang="id-ID">
                <a:solidFill>
                  <a:srgbClr val="F2F2F2"/>
                </a:solidFill>
              </a:rPr>
              <a:pPr algn="l"/>
              <a:t>7</a:t>
            </a:fld>
            <a:endParaRPr lang="id-ID">
              <a:solidFill>
                <a:srgbClr val="F2F2F2"/>
              </a:solidFill>
            </a:endParaRPr>
          </a:p>
        </p:txBody>
      </p:sp>
      <p:sp>
        <p:nvSpPr>
          <p:cNvPr id="16386" name="Title 1"/>
          <p:cNvSpPr>
            <a:spLocks noGrp="1"/>
          </p:cNvSpPr>
          <p:nvPr>
            <p:ph type="title" idx="4294967295"/>
          </p:nvPr>
        </p:nvSpPr>
        <p:spPr>
          <a:xfrm>
            <a:off x="699477" y="84138"/>
            <a:ext cx="8382000" cy="706437"/>
          </a:xfrm>
        </p:spPr>
        <p:txBody>
          <a:bodyPr rtlCol="0">
            <a:normAutofit fontScale="90000"/>
          </a:bodyPr>
          <a:lstStyle/>
          <a:p>
            <a:pPr algn="ctr">
              <a:defRPr/>
            </a:pPr>
            <a:r>
              <a:rPr lang="en-US" b="1" dirty="0">
                <a:solidFill>
                  <a:schemeClr val="tx1"/>
                </a:solidFill>
                <a:latin typeface="+mn-lt"/>
              </a:rPr>
              <a:t>JENIS PELARANGAN DI UNDANG-UNDANG</a:t>
            </a:r>
            <a:endParaRPr lang="id-ID" b="1" dirty="0">
              <a:solidFill>
                <a:schemeClr val="tx1"/>
              </a:solidFill>
              <a:latin typeface="+mn-lt"/>
            </a:endParaRPr>
          </a:p>
        </p:txBody>
      </p:sp>
      <p:grpSp>
        <p:nvGrpSpPr>
          <p:cNvPr id="5" name="Group 4">
            <a:extLst>
              <a:ext uri="{FF2B5EF4-FFF2-40B4-BE49-F238E27FC236}">
                <a16:creationId xmlns:a16="http://schemas.microsoft.com/office/drawing/2014/main" xmlns="" id="{BB7C2E28-29BD-459C-A9A4-B2A09F83C855}"/>
              </a:ext>
            </a:extLst>
          </p:cNvPr>
          <p:cNvGrpSpPr/>
          <p:nvPr/>
        </p:nvGrpSpPr>
        <p:grpSpPr>
          <a:xfrm>
            <a:off x="1115277" y="958620"/>
            <a:ext cx="8083125" cy="4375144"/>
            <a:chOff x="927932" y="786193"/>
            <a:chExt cx="8831601" cy="4780271"/>
          </a:xfrm>
        </p:grpSpPr>
        <p:sp>
          <p:nvSpPr>
            <p:cNvPr id="10" name="Snip Single Corner Rectangle 9"/>
            <p:cNvSpPr/>
            <p:nvPr/>
          </p:nvSpPr>
          <p:spPr>
            <a:xfrm>
              <a:off x="3585576" y="2752701"/>
              <a:ext cx="1908969" cy="1771308"/>
            </a:xfrm>
            <a:prstGeom prst="snip1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id-ID" sz="1500"/>
            </a:p>
          </p:txBody>
        </p:sp>
        <p:sp>
          <p:nvSpPr>
            <p:cNvPr id="11" name="Snip Single Corner Rectangle 10"/>
            <p:cNvSpPr/>
            <p:nvPr/>
          </p:nvSpPr>
          <p:spPr>
            <a:xfrm rot="10800000">
              <a:off x="5270501" y="1000939"/>
              <a:ext cx="1801434" cy="1975693"/>
            </a:xfrm>
            <a:prstGeom prst="snip1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d-ID" sz="1500" dirty="0"/>
            </a:p>
          </p:txBody>
        </p:sp>
        <p:sp>
          <p:nvSpPr>
            <p:cNvPr id="12" name="Snip Diagonal Corner Rectangle 11"/>
            <p:cNvSpPr/>
            <p:nvPr/>
          </p:nvSpPr>
          <p:spPr>
            <a:xfrm>
              <a:off x="3278189" y="786193"/>
              <a:ext cx="1976814" cy="1911484"/>
            </a:xfrm>
            <a:prstGeom prst="snip2Diag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id-ID" sz="1500" dirty="0"/>
            </a:p>
          </p:txBody>
        </p:sp>
        <p:sp>
          <p:nvSpPr>
            <p:cNvPr id="14344" name="TextBox 12"/>
            <p:cNvSpPr txBox="1">
              <a:spLocks noChangeArrowheads="1"/>
            </p:cNvSpPr>
            <p:nvPr/>
          </p:nvSpPr>
          <p:spPr bwMode="auto">
            <a:xfrm>
              <a:off x="3454798" y="1054739"/>
              <a:ext cx="1577391" cy="1109711"/>
            </a:xfrm>
            <a:prstGeom prst="rect">
              <a:avLst/>
            </a:prstGeom>
            <a:noFill/>
            <a:ln w="9525">
              <a:noFill/>
              <a:miter lim="800000"/>
              <a:headEnd/>
              <a:tailEnd/>
            </a:ln>
          </p:spPr>
          <p:txBody>
            <a:bodyPr wrap="square">
              <a:spAutoFit/>
            </a:bodyPr>
            <a:lstStyle/>
            <a:p>
              <a:pPr algn="ctr" eaLnBrk="1" hangingPunct="1"/>
              <a:r>
                <a:rPr lang="en-US" sz="2000" dirty="0" err="1">
                  <a:solidFill>
                    <a:schemeClr val="bg1"/>
                  </a:solidFill>
                  <a:latin typeface="Calibri" pitchFamily="34" charset="0"/>
                </a:rPr>
                <a:t>Perjanjian</a:t>
              </a:r>
              <a:r>
                <a:rPr lang="en-US" sz="2000" dirty="0">
                  <a:solidFill>
                    <a:schemeClr val="bg1"/>
                  </a:solidFill>
                  <a:latin typeface="Calibri" pitchFamily="34" charset="0"/>
                </a:rPr>
                <a:t> yang </a:t>
              </a:r>
              <a:r>
                <a:rPr lang="en-US" sz="2000" dirty="0" err="1">
                  <a:solidFill>
                    <a:schemeClr val="bg1"/>
                  </a:solidFill>
                  <a:latin typeface="Calibri" pitchFamily="34" charset="0"/>
                </a:rPr>
                <a:t>dilarang</a:t>
              </a:r>
              <a:endParaRPr lang="id-ID" sz="2000" dirty="0">
                <a:solidFill>
                  <a:schemeClr val="bg1"/>
                </a:solidFill>
                <a:latin typeface="Calibri" pitchFamily="34" charset="0"/>
              </a:endParaRPr>
            </a:p>
          </p:txBody>
        </p:sp>
        <p:sp>
          <p:nvSpPr>
            <p:cNvPr id="14345" name="TextBox 13"/>
            <p:cNvSpPr txBox="1">
              <a:spLocks noChangeArrowheads="1"/>
            </p:cNvSpPr>
            <p:nvPr/>
          </p:nvSpPr>
          <p:spPr bwMode="auto">
            <a:xfrm>
              <a:off x="5508625" y="1482437"/>
              <a:ext cx="1309688" cy="1109711"/>
            </a:xfrm>
            <a:prstGeom prst="rect">
              <a:avLst/>
            </a:prstGeom>
            <a:noFill/>
            <a:ln w="9525">
              <a:noFill/>
              <a:miter lim="800000"/>
              <a:headEnd/>
              <a:tailEnd/>
            </a:ln>
          </p:spPr>
          <p:txBody>
            <a:bodyPr wrap="square">
              <a:spAutoFit/>
            </a:bodyPr>
            <a:lstStyle/>
            <a:p>
              <a:pPr algn="ctr" eaLnBrk="1" hangingPunct="1"/>
              <a:r>
                <a:rPr lang="en-US" sz="2000" dirty="0" err="1">
                  <a:solidFill>
                    <a:schemeClr val="bg1"/>
                  </a:solidFill>
                  <a:latin typeface="Calibri" pitchFamily="34" charset="0"/>
                </a:rPr>
                <a:t>Kegiatan</a:t>
              </a:r>
              <a:r>
                <a:rPr lang="en-US" sz="2000" dirty="0">
                  <a:solidFill>
                    <a:schemeClr val="bg1"/>
                  </a:solidFill>
                  <a:latin typeface="Calibri" pitchFamily="34" charset="0"/>
                </a:rPr>
                <a:t> yang </a:t>
              </a:r>
              <a:r>
                <a:rPr lang="en-US" sz="2000" dirty="0" err="1">
                  <a:solidFill>
                    <a:schemeClr val="bg1"/>
                  </a:solidFill>
                  <a:latin typeface="Calibri" pitchFamily="34" charset="0"/>
                </a:rPr>
                <a:t>dilarang</a:t>
              </a:r>
              <a:endParaRPr lang="id-ID" sz="2000" dirty="0">
                <a:solidFill>
                  <a:schemeClr val="bg1"/>
                </a:solidFill>
                <a:latin typeface="Calibri" pitchFamily="34" charset="0"/>
              </a:endParaRPr>
            </a:p>
          </p:txBody>
        </p:sp>
        <p:sp>
          <p:nvSpPr>
            <p:cNvPr id="14346" name="TextBox 14"/>
            <p:cNvSpPr txBox="1">
              <a:spLocks noChangeArrowheads="1"/>
            </p:cNvSpPr>
            <p:nvPr/>
          </p:nvSpPr>
          <p:spPr bwMode="auto">
            <a:xfrm>
              <a:off x="3506032" y="3134611"/>
              <a:ext cx="2104523" cy="1109711"/>
            </a:xfrm>
            <a:prstGeom prst="rect">
              <a:avLst/>
            </a:prstGeom>
            <a:noFill/>
            <a:ln w="9525">
              <a:noFill/>
              <a:miter lim="800000"/>
              <a:headEnd/>
              <a:tailEnd/>
            </a:ln>
          </p:spPr>
          <p:txBody>
            <a:bodyPr wrap="square">
              <a:spAutoFit/>
            </a:bodyPr>
            <a:lstStyle/>
            <a:p>
              <a:pPr algn="ctr" eaLnBrk="1" hangingPunct="1"/>
              <a:r>
                <a:rPr lang="en-US" sz="2000" dirty="0" err="1">
                  <a:solidFill>
                    <a:schemeClr val="bg1"/>
                  </a:solidFill>
                  <a:latin typeface="Calibri" pitchFamily="34" charset="0"/>
                </a:rPr>
                <a:t>Penyalahgunaan</a:t>
              </a:r>
              <a:r>
                <a:rPr lang="en-US" sz="2000" dirty="0">
                  <a:solidFill>
                    <a:schemeClr val="bg1"/>
                  </a:solidFill>
                  <a:latin typeface="Calibri" pitchFamily="34" charset="0"/>
                </a:rPr>
                <a:t> </a:t>
              </a:r>
              <a:r>
                <a:rPr lang="en-US" sz="2000" dirty="0" err="1">
                  <a:solidFill>
                    <a:schemeClr val="bg1"/>
                  </a:solidFill>
                  <a:latin typeface="Calibri" pitchFamily="34" charset="0"/>
                </a:rPr>
                <a:t>posisi</a:t>
              </a:r>
              <a:r>
                <a:rPr lang="en-US" sz="2000" dirty="0">
                  <a:solidFill>
                    <a:schemeClr val="bg1"/>
                  </a:solidFill>
                  <a:latin typeface="Calibri" pitchFamily="34" charset="0"/>
                </a:rPr>
                <a:t> </a:t>
              </a:r>
            </a:p>
            <a:p>
              <a:pPr algn="ctr" eaLnBrk="1" hangingPunct="1"/>
              <a:r>
                <a:rPr lang="en-US" sz="2000" dirty="0" err="1">
                  <a:solidFill>
                    <a:schemeClr val="bg1"/>
                  </a:solidFill>
                  <a:latin typeface="Calibri" pitchFamily="34" charset="0"/>
                </a:rPr>
                <a:t>dominan</a:t>
              </a:r>
              <a:endParaRPr lang="id-ID" sz="2000" dirty="0">
                <a:solidFill>
                  <a:schemeClr val="bg1"/>
                </a:solidFill>
                <a:latin typeface="Calibri" pitchFamily="34" charset="0"/>
              </a:endParaRPr>
            </a:p>
          </p:txBody>
        </p:sp>
        <p:sp>
          <p:nvSpPr>
            <p:cNvPr id="14347" name="Rectangle 15"/>
            <p:cNvSpPr>
              <a:spLocks noChangeArrowheads="1"/>
            </p:cNvSpPr>
            <p:nvPr/>
          </p:nvSpPr>
          <p:spPr bwMode="auto">
            <a:xfrm>
              <a:off x="927932" y="871377"/>
              <a:ext cx="1845468" cy="2454814"/>
            </a:xfrm>
            <a:prstGeom prst="rect">
              <a:avLst/>
            </a:prstGeom>
            <a:noFill/>
            <a:ln w="9525">
              <a:noFill/>
              <a:miter lim="800000"/>
              <a:headEnd/>
              <a:tailEnd/>
            </a:ln>
          </p:spPr>
          <p:txBody>
            <a:bodyPr wrap="square">
              <a:spAutoFit/>
            </a:bodyPr>
            <a:lstStyle/>
            <a:p>
              <a:pPr algn="r" eaLnBrk="1" hangingPunct="1"/>
              <a:r>
                <a:rPr lang="id-ID" sz="1400" dirty="0">
                  <a:latin typeface="Calibri" pitchFamily="34" charset="0"/>
                </a:rPr>
                <a:t>Perjanjian  dgn pihak luar negeri</a:t>
              </a:r>
            </a:p>
            <a:p>
              <a:pPr algn="r" eaLnBrk="1" hangingPunct="1"/>
              <a:r>
                <a:rPr lang="id-ID" sz="1400" dirty="0">
                  <a:latin typeface="Calibri" pitchFamily="34" charset="0"/>
                </a:rPr>
                <a:t>Perjanjian tertutup</a:t>
              </a:r>
            </a:p>
            <a:p>
              <a:pPr algn="r" eaLnBrk="1" hangingPunct="1"/>
              <a:r>
                <a:rPr lang="id-ID" sz="1400" dirty="0">
                  <a:latin typeface="Calibri" pitchFamily="34" charset="0"/>
                </a:rPr>
                <a:t>Oligopsoni</a:t>
              </a:r>
            </a:p>
            <a:p>
              <a:pPr algn="r" eaLnBrk="1" hangingPunct="1"/>
              <a:r>
                <a:rPr lang="id-ID" sz="1400" dirty="0">
                  <a:latin typeface="Calibri" pitchFamily="34" charset="0"/>
                </a:rPr>
                <a:t>Trusts</a:t>
              </a:r>
            </a:p>
            <a:p>
              <a:pPr algn="r" eaLnBrk="1" hangingPunct="1"/>
              <a:r>
                <a:rPr lang="id-ID" sz="1400" dirty="0">
                  <a:latin typeface="Calibri" pitchFamily="34" charset="0"/>
                </a:rPr>
                <a:t>Integrasi Vertikal</a:t>
              </a:r>
            </a:p>
            <a:p>
              <a:pPr algn="r" eaLnBrk="1" hangingPunct="1"/>
              <a:r>
                <a:rPr lang="id-ID" sz="1400" dirty="0">
                  <a:latin typeface="Calibri" pitchFamily="34" charset="0"/>
                </a:rPr>
                <a:t>Kartel </a:t>
              </a:r>
            </a:p>
            <a:p>
              <a:pPr algn="r" eaLnBrk="1" hangingPunct="1"/>
              <a:r>
                <a:rPr lang="id-ID" sz="1400" dirty="0">
                  <a:latin typeface="Calibri" pitchFamily="34" charset="0"/>
                </a:rPr>
                <a:t>pemboikotan</a:t>
              </a:r>
            </a:p>
            <a:p>
              <a:pPr algn="r" eaLnBrk="1" hangingPunct="1"/>
              <a:r>
                <a:rPr lang="id-ID" sz="1400" dirty="0">
                  <a:latin typeface="Calibri" pitchFamily="34" charset="0"/>
                </a:rPr>
                <a:t>Oligopoli</a:t>
              </a:r>
            </a:p>
            <a:p>
              <a:pPr algn="r" eaLnBrk="1" hangingPunct="1"/>
              <a:r>
                <a:rPr lang="id-ID" sz="1400" dirty="0">
                  <a:latin typeface="Calibri" pitchFamily="34" charset="0"/>
                </a:rPr>
                <a:t>Penetapan Harga</a:t>
              </a:r>
            </a:p>
          </p:txBody>
        </p:sp>
        <p:cxnSp>
          <p:nvCxnSpPr>
            <p:cNvPr id="18" name="Elbow Connector 17"/>
            <p:cNvCxnSpPr>
              <a:cxnSpLocks/>
              <a:endCxn id="12" idx="2"/>
            </p:cNvCxnSpPr>
            <p:nvPr/>
          </p:nvCxnSpPr>
          <p:spPr>
            <a:xfrm rot="5400000" flipH="1" flipV="1">
              <a:off x="2226650" y="2274653"/>
              <a:ext cx="1584258" cy="518820"/>
            </a:xfrm>
            <a:prstGeom prst="bentConnector2">
              <a:avLst/>
            </a:prstGeom>
          </p:spPr>
          <p:style>
            <a:lnRef idx="2">
              <a:schemeClr val="accent6"/>
            </a:lnRef>
            <a:fillRef idx="0">
              <a:schemeClr val="accent6"/>
            </a:fillRef>
            <a:effectRef idx="1">
              <a:schemeClr val="accent6"/>
            </a:effectRef>
            <a:fontRef idx="minor">
              <a:schemeClr val="tx1"/>
            </a:fontRef>
          </p:style>
        </p:cxnSp>
        <p:cxnSp>
          <p:nvCxnSpPr>
            <p:cNvPr id="26" name="Elbow Connector 25"/>
            <p:cNvCxnSpPr>
              <a:cxnSpLocks/>
              <a:stCxn id="11" idx="2"/>
            </p:cNvCxnSpPr>
            <p:nvPr/>
          </p:nvCxnSpPr>
          <p:spPr>
            <a:xfrm>
              <a:off x="7071936" y="1988786"/>
              <a:ext cx="2238754" cy="98784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p:cNvCxnSpPr>
            <p:nvPr/>
          </p:nvCxnSpPr>
          <p:spPr>
            <a:xfrm rot="5400000">
              <a:off x="4315825" y="4764209"/>
              <a:ext cx="555625" cy="1323"/>
            </a:xfrm>
            <a:prstGeom prst="line">
              <a:avLst/>
            </a:prstGeom>
          </p:spPr>
          <p:style>
            <a:lnRef idx="2">
              <a:schemeClr val="accent2"/>
            </a:lnRef>
            <a:fillRef idx="0">
              <a:schemeClr val="accent2"/>
            </a:fillRef>
            <a:effectRef idx="1">
              <a:schemeClr val="accent2"/>
            </a:effectRef>
            <a:fontRef idx="minor">
              <a:schemeClr val="tx1"/>
            </a:fontRef>
          </p:style>
        </p:cxnSp>
        <p:sp>
          <p:nvSpPr>
            <p:cNvPr id="14351" name="Rectangle 32"/>
            <p:cNvSpPr>
              <a:spLocks noChangeArrowheads="1"/>
            </p:cNvSpPr>
            <p:nvPr/>
          </p:nvSpPr>
          <p:spPr bwMode="auto">
            <a:xfrm>
              <a:off x="8152190" y="1741934"/>
              <a:ext cx="1607343" cy="1277848"/>
            </a:xfrm>
            <a:prstGeom prst="rect">
              <a:avLst/>
            </a:prstGeom>
            <a:noFill/>
            <a:ln w="9525">
              <a:noFill/>
              <a:miter lim="800000"/>
              <a:headEnd/>
              <a:tailEnd/>
            </a:ln>
          </p:spPr>
          <p:txBody>
            <a:bodyPr wrap="square">
              <a:spAutoFit/>
            </a:bodyPr>
            <a:lstStyle/>
            <a:p>
              <a:pPr eaLnBrk="1" hangingPunct="1"/>
              <a:r>
                <a:rPr lang="id-ID" sz="1400" dirty="0">
                  <a:latin typeface="Calibri" pitchFamily="34" charset="0"/>
                </a:rPr>
                <a:t>Monopoli</a:t>
              </a:r>
            </a:p>
            <a:p>
              <a:pPr eaLnBrk="1" hangingPunct="1"/>
              <a:r>
                <a:rPr lang="id-ID" sz="1400" dirty="0">
                  <a:latin typeface="Calibri" pitchFamily="34" charset="0"/>
                </a:rPr>
                <a:t>Monopsoni</a:t>
              </a:r>
            </a:p>
            <a:p>
              <a:pPr eaLnBrk="1" hangingPunct="1"/>
              <a:r>
                <a:rPr lang="id-ID" sz="1400" dirty="0">
                  <a:latin typeface="Calibri" pitchFamily="34" charset="0"/>
                </a:rPr>
                <a:t>Penguasaan Pasar</a:t>
              </a:r>
            </a:p>
            <a:p>
              <a:pPr eaLnBrk="1" hangingPunct="1"/>
              <a:r>
                <a:rPr lang="id-ID" sz="1400" dirty="0">
                  <a:latin typeface="Calibri" pitchFamily="34" charset="0"/>
                </a:rPr>
                <a:t>Persekongkolan</a:t>
              </a:r>
            </a:p>
          </p:txBody>
        </p:sp>
        <p:sp>
          <p:nvSpPr>
            <p:cNvPr id="14352" name="Rectangle 33"/>
            <p:cNvSpPr>
              <a:spLocks noChangeArrowheads="1"/>
            </p:cNvSpPr>
            <p:nvPr/>
          </p:nvSpPr>
          <p:spPr bwMode="auto">
            <a:xfrm>
              <a:off x="4598459" y="4524009"/>
              <a:ext cx="1785938" cy="1042455"/>
            </a:xfrm>
            <a:prstGeom prst="rect">
              <a:avLst/>
            </a:prstGeom>
            <a:noFill/>
            <a:ln w="9525">
              <a:noFill/>
              <a:miter lim="800000"/>
              <a:headEnd/>
              <a:tailEnd/>
            </a:ln>
          </p:spPr>
          <p:txBody>
            <a:bodyPr wrap="square">
              <a:spAutoFit/>
            </a:bodyPr>
            <a:lstStyle/>
            <a:p>
              <a:pPr eaLnBrk="1" hangingPunct="1"/>
              <a:r>
                <a:rPr lang="sv-SE" sz="1400" dirty="0">
                  <a:latin typeface="Calibri" pitchFamily="34" charset="0"/>
                </a:rPr>
                <a:t>Posisi dominan</a:t>
              </a:r>
            </a:p>
            <a:p>
              <a:pPr eaLnBrk="1" hangingPunct="1"/>
              <a:r>
                <a:rPr lang="sv-SE" sz="1400" dirty="0">
                  <a:latin typeface="Calibri" pitchFamily="34" charset="0"/>
                </a:rPr>
                <a:t>Kepemilikan silang</a:t>
              </a:r>
            </a:p>
            <a:p>
              <a:pPr eaLnBrk="1" hangingPunct="1"/>
              <a:r>
                <a:rPr lang="sv-SE" sz="1400" dirty="0">
                  <a:latin typeface="Calibri" pitchFamily="34" charset="0"/>
                </a:rPr>
                <a:t>Jabatan Rangkap </a:t>
              </a:r>
            </a:p>
            <a:p>
              <a:pPr eaLnBrk="1" hangingPunct="1"/>
              <a:r>
                <a:rPr lang="sv-SE" sz="1400" dirty="0">
                  <a:latin typeface="Calibri" pitchFamily="34" charset="0"/>
                </a:rPr>
                <a:t>Merger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28838C02-9D7A-4684-BC5F-F97666C01FC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825492" indent="-317497" eaLnBrk="0" hangingPunct="0">
              <a:defRPr>
                <a:solidFill>
                  <a:schemeClr val="tx1"/>
                </a:solidFill>
                <a:latin typeface="Calibri" panose="020F0502020204030204" pitchFamily="34" charset="0"/>
                <a:cs typeface="Arial" panose="020B0604020202020204" pitchFamily="34" charset="0"/>
              </a:defRPr>
            </a:lvl2pPr>
            <a:lvl3pPr marL="1269987" indent="-253997" eaLnBrk="0" hangingPunct="0">
              <a:defRPr>
                <a:solidFill>
                  <a:schemeClr val="tx1"/>
                </a:solidFill>
                <a:latin typeface="Calibri" panose="020F0502020204030204" pitchFamily="34" charset="0"/>
                <a:cs typeface="Arial" panose="020B0604020202020204" pitchFamily="34" charset="0"/>
              </a:defRPr>
            </a:lvl3pPr>
            <a:lvl4pPr marL="1777982" indent="-253997" eaLnBrk="0" hangingPunct="0">
              <a:defRPr>
                <a:solidFill>
                  <a:schemeClr val="tx1"/>
                </a:solidFill>
                <a:latin typeface="Calibri" panose="020F0502020204030204" pitchFamily="34" charset="0"/>
                <a:cs typeface="Arial" panose="020B0604020202020204" pitchFamily="34" charset="0"/>
              </a:defRPr>
            </a:lvl4pPr>
            <a:lvl5pPr marL="2285977" indent="-253997" eaLnBrk="0" hangingPunct="0">
              <a:defRPr>
                <a:solidFill>
                  <a:schemeClr val="tx1"/>
                </a:solidFill>
                <a:latin typeface="Calibri" panose="020F0502020204030204" pitchFamily="34" charset="0"/>
                <a:cs typeface="Arial" panose="020B0604020202020204" pitchFamily="34" charset="0"/>
              </a:defRPr>
            </a:lvl5pPr>
            <a:lvl6pPr marL="2793972"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301967"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809962"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317957" indent="-2539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DE30F42-17BD-43B8-85B1-B74B790100F5}" type="slidenum">
              <a:rPr lang="id-ID" altLang="id-ID">
                <a:solidFill>
                  <a:srgbClr val="898989"/>
                </a:solidFill>
              </a:rPr>
              <a:pPr eaLnBrk="1" hangingPunct="1"/>
              <a:t>8</a:t>
            </a:fld>
            <a:endParaRPr lang="id-ID" altLang="id-ID">
              <a:solidFill>
                <a:srgbClr val="898989"/>
              </a:solidFill>
            </a:endParaRPr>
          </a:p>
        </p:txBody>
      </p:sp>
      <p:sp>
        <p:nvSpPr>
          <p:cNvPr id="16386" name="Title 1">
            <a:extLst>
              <a:ext uri="{FF2B5EF4-FFF2-40B4-BE49-F238E27FC236}">
                <a16:creationId xmlns:a16="http://schemas.microsoft.com/office/drawing/2014/main" xmlns="" id="{750135A0-73CC-47B2-B130-87869729707D}"/>
              </a:ext>
            </a:extLst>
          </p:cNvPr>
          <p:cNvSpPr>
            <a:spLocks noGrp="1"/>
          </p:cNvSpPr>
          <p:nvPr>
            <p:ph type="title" idx="4294967295"/>
          </p:nvPr>
        </p:nvSpPr>
        <p:spPr>
          <a:xfrm>
            <a:off x="954808" y="148288"/>
            <a:ext cx="8250382" cy="635000"/>
          </a:xfrm>
        </p:spPr>
        <p:txBody>
          <a:bodyPr/>
          <a:lstStyle/>
          <a:p>
            <a:pPr eaLnBrk="1" hangingPunct="1"/>
            <a:r>
              <a:rPr lang="en-US" altLang="id-ID" sz="2667" dirty="0">
                <a:latin typeface="Britannic Bold" panose="020B0903060703020204" pitchFamily="34" charset="0"/>
              </a:rPr>
              <a:t>DUA PENDEKATAN DALAM MENENTUKAN PELANGGARAN</a:t>
            </a:r>
          </a:p>
        </p:txBody>
      </p:sp>
      <p:graphicFrame>
        <p:nvGraphicFramePr>
          <p:cNvPr id="5" name="Content Placeholder 4">
            <a:extLst>
              <a:ext uri="{FF2B5EF4-FFF2-40B4-BE49-F238E27FC236}">
                <a16:creationId xmlns:a16="http://schemas.microsoft.com/office/drawing/2014/main" xmlns="" id="{9AC830F8-B918-4A2B-8A61-A3C880B5E7D0}"/>
              </a:ext>
            </a:extLst>
          </p:cNvPr>
          <p:cNvGraphicFramePr>
            <a:graphicFrameLocks noGrp="1"/>
          </p:cNvGraphicFramePr>
          <p:nvPr>
            <p:ph idx="4294967295"/>
            <p:extLst>
              <p:ext uri="{D42A27DB-BD31-4B8C-83A1-F6EECF244321}">
                <p14:modId xmlns:p14="http://schemas.microsoft.com/office/powerpoint/2010/main" val="2278162858"/>
              </p:ext>
            </p:extLst>
          </p:nvPr>
        </p:nvGraphicFramePr>
        <p:xfrm>
          <a:off x="519112" y="1068273"/>
          <a:ext cx="9121775" cy="310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550CD98F-5A6A-4844-884C-2123C99A352A}"/>
              </a:ext>
            </a:extLst>
          </p:cNvPr>
          <p:cNvSpPr/>
          <p:nvPr/>
        </p:nvSpPr>
        <p:spPr>
          <a:xfrm>
            <a:off x="1505141" y="4423198"/>
            <a:ext cx="7415389" cy="702028"/>
          </a:xfrm>
          <a:prstGeom prst="rect">
            <a:avLst/>
          </a:prstGeom>
          <a:noFill/>
          <a:ln w="3175"/>
        </p:spPr>
        <p:style>
          <a:lnRef idx="2">
            <a:schemeClr val="accent1"/>
          </a:lnRef>
          <a:fillRef idx="1">
            <a:schemeClr val="lt1"/>
          </a:fillRef>
          <a:effectRef idx="0">
            <a:schemeClr val="accent1"/>
          </a:effectRef>
          <a:fontRef idx="minor">
            <a:schemeClr val="dk1"/>
          </a:fontRef>
        </p:style>
        <p:txBody>
          <a:bodyPr anchor="ctr"/>
          <a:lstStyle/>
          <a:p>
            <a:pPr algn="ctr">
              <a:buFont typeface="Wingdings" pitchFamily="2" charset="2"/>
              <a:buChar char="§"/>
              <a:defRPr/>
            </a:pPr>
            <a:endParaRPr lang="en-ID" sz="1556" dirty="0">
              <a:cs typeface="Calibri" pitchFamily="34" charset="0"/>
            </a:endParaRPr>
          </a:p>
          <a:p>
            <a:pPr algn="ctr">
              <a:defRPr/>
            </a:pPr>
            <a:r>
              <a:rPr lang="id-ID" sz="1333" dirty="0">
                <a:cs typeface="Calibri" pitchFamily="34" charset="0"/>
              </a:rPr>
              <a:t>Pendekatan </a:t>
            </a:r>
            <a:r>
              <a:rPr lang="id-ID" sz="1333" i="1" dirty="0">
                <a:cs typeface="Calibri" pitchFamily="34" charset="0"/>
              </a:rPr>
              <a:t>per se illegal</a:t>
            </a:r>
            <a:r>
              <a:rPr lang="id-ID" sz="1333" dirty="0">
                <a:cs typeface="Calibri" pitchFamily="34" charset="0"/>
              </a:rPr>
              <a:t> dan </a:t>
            </a:r>
            <a:r>
              <a:rPr lang="id-ID" sz="1333" i="1" dirty="0">
                <a:cs typeface="Calibri" pitchFamily="34" charset="0"/>
              </a:rPr>
              <a:t>rule of reason</a:t>
            </a:r>
            <a:r>
              <a:rPr lang="id-ID" sz="1333" dirty="0">
                <a:cs typeface="Calibri" pitchFamily="34" charset="0"/>
              </a:rPr>
              <a:t> adalah konsep klasik dalam hukum persaingan usaha.</a:t>
            </a:r>
            <a:endParaRPr lang="en-ID" sz="1333" dirty="0">
              <a:cs typeface="Calibri" pitchFamily="34" charset="0"/>
            </a:endParaRPr>
          </a:p>
          <a:p>
            <a:pPr algn="ctr">
              <a:defRPr/>
            </a:pPr>
            <a:r>
              <a:rPr lang="id-ID" sz="1333" dirty="0">
                <a:cs typeface="Calibri" pitchFamily="34" charset="0"/>
              </a:rPr>
              <a:t>Kedua pendekatan ini juga berlaku pada UU No. 5 Tahun 1999.</a:t>
            </a:r>
            <a:endParaRPr lang="en-US" sz="1333" dirty="0">
              <a:cs typeface="Calibri" pitchFamily="34" charset="0"/>
            </a:endParaRPr>
          </a:p>
          <a:p>
            <a:pPr algn="ctr">
              <a:defRPr/>
            </a:pPr>
            <a:endParaRPr lang="en-US" sz="1556" dirty="0">
              <a:cs typeface="Calibri" pitchFamily="34" charset="0"/>
            </a:endParaRP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1433</TotalTime>
  <Words>639</Words>
  <Application>Microsoft Office PowerPoint</Application>
  <PresentationFormat>Custom</PresentationFormat>
  <Paragraphs>146</Paragraphs>
  <Slides>12</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Malgun Gothic</vt:lpstr>
      <vt:lpstr>Malgun Gothic</vt:lpstr>
      <vt:lpstr>ＭＳ Ｐゴシック</vt:lpstr>
      <vt:lpstr>Arial</vt:lpstr>
      <vt:lpstr>Arial Narrow</vt:lpstr>
      <vt:lpstr>Avenir Book</vt:lpstr>
      <vt:lpstr>Avenir Next Condensed Medium</vt:lpstr>
      <vt:lpstr>Black RoadsDEMO</vt:lpstr>
      <vt:lpstr>Book Antiqua</vt:lpstr>
      <vt:lpstr>Britannic Bold</vt:lpstr>
      <vt:lpstr>Calibri</vt:lpstr>
      <vt:lpstr>Calibri Light</vt:lpstr>
      <vt:lpstr>Cambria</vt:lpstr>
      <vt:lpstr>Verdana</vt:lpstr>
      <vt:lpstr>Wingdings</vt:lpstr>
      <vt:lpstr>Retrospect</vt:lpstr>
      <vt:lpstr>HUKUM PERSAINGAN USAHA</vt:lpstr>
      <vt:lpstr>PowerPoint Presentation</vt:lpstr>
      <vt:lpstr>PowerPoint Presentation</vt:lpstr>
      <vt:lpstr>PowerPoint Presentation</vt:lpstr>
      <vt:lpstr>PowerPoint Presentation</vt:lpstr>
      <vt:lpstr>PowerPoint Presentation</vt:lpstr>
      <vt:lpstr>PowerPoint Presentation</vt:lpstr>
      <vt:lpstr>JENIS PELARANGAN DI UNDANG-UNDANG</vt:lpstr>
      <vt:lpstr>DUA PENDEKATAN DALAM MENENTUKAN PELANGGARAN</vt:lpstr>
      <vt:lpstr>DUA PENDEKATAN DALAM MENENTUKAN PELANGGARAN</vt:lpstr>
      <vt:lpstr>Program lain KPPU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Reza</dc:creator>
  <cp:lastModifiedBy>LAPTOP 9</cp:lastModifiedBy>
  <cp:revision>74</cp:revision>
  <dcterms:created xsi:type="dcterms:W3CDTF">2019-04-13T06:59:06Z</dcterms:created>
  <dcterms:modified xsi:type="dcterms:W3CDTF">2019-10-31T01:53:22Z</dcterms:modified>
</cp:coreProperties>
</file>